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8" r:id="rId4"/>
    <p:sldMasterId id="2147483709" r:id="rId5"/>
    <p:sldMasterId id="2147483719" r:id="rId6"/>
    <p:sldMasterId id="2147483725" r:id="rId7"/>
    <p:sldMasterId id="2147483800" r:id="rId8"/>
  </p:sldMasterIdLst>
  <p:notesMasterIdLst>
    <p:notesMasterId r:id="rId24"/>
  </p:notesMasterIdLst>
  <p:sldIdLst>
    <p:sldId id="301" r:id="rId9"/>
    <p:sldId id="306" r:id="rId10"/>
    <p:sldId id="307" r:id="rId11"/>
    <p:sldId id="308" r:id="rId12"/>
    <p:sldId id="315" r:id="rId13"/>
    <p:sldId id="325" r:id="rId14"/>
    <p:sldId id="326" r:id="rId15"/>
    <p:sldId id="328" r:id="rId16"/>
    <p:sldId id="332" r:id="rId17"/>
    <p:sldId id="329" r:id="rId18"/>
    <p:sldId id="330" r:id="rId19"/>
    <p:sldId id="316" r:id="rId20"/>
    <p:sldId id="331" r:id="rId21"/>
    <p:sldId id="317" r:id="rId22"/>
    <p:sldId id="296" r:id="rId23"/>
  </p:sldIdLst>
  <p:sldSz cx="12192000" cy="6858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872" userDrawn="1">
          <p15:clr>
            <a:srgbClr val="A4A3A4"/>
          </p15:clr>
        </p15:guide>
        <p15:guide id="4" pos="7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7" autoAdjust="0"/>
    <p:restoredTop sz="86378" autoAdjust="0"/>
  </p:normalViewPr>
  <p:slideViewPr>
    <p:cSldViewPr snapToGrid="0" snapToObjects="1">
      <p:cViewPr varScale="1">
        <p:scale>
          <a:sx n="64" d="100"/>
          <a:sy n="64" d="100"/>
        </p:scale>
        <p:origin x="139" y="58"/>
      </p:cViewPr>
      <p:guideLst>
        <p:guide orient="horz" pos="2160"/>
        <p:guide pos="3840"/>
        <p:guide pos="4872"/>
        <p:guide pos="792"/>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F8E48-B7F8-C440-87FE-1A8869108174}" type="datetimeFigureOut">
              <a:rPr lang="en-US" smtClean="0"/>
              <a:t>07/17/2020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20FBC-CCBE-4845-8365-39D58D9BA12B}" type="slidenum">
              <a:rPr lang="en-US" smtClean="0"/>
              <a:t>‹#›</a:t>
            </a:fld>
            <a:endParaRPr lang="en-US" dirty="0"/>
          </a:p>
        </p:txBody>
      </p:sp>
    </p:spTree>
    <p:extLst>
      <p:ext uri="{BB962C8B-B14F-4D97-AF65-F5344CB8AC3E}">
        <p14:creationId xmlns:p14="http://schemas.microsoft.com/office/powerpoint/2010/main" val="206314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overview company and our products/services</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1</a:t>
            </a:fld>
            <a:endParaRPr lang="en-US" dirty="0"/>
          </a:p>
        </p:txBody>
      </p:sp>
    </p:spTree>
    <p:extLst>
      <p:ext uri="{BB962C8B-B14F-4D97-AF65-F5344CB8AC3E}">
        <p14:creationId xmlns:p14="http://schemas.microsoft.com/office/powerpoint/2010/main" val="706918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current balance sheet, verifications of assets and liabilities, inventory and equipment list, monthly cash flow budget, two years tax returns, annual farm visit. </a:t>
            </a:r>
          </a:p>
          <a:p>
            <a:pPr marL="171450" indent="-171450">
              <a:buFont typeface="Arial" panose="020B0604020202020204" pitchFamily="34" charset="0"/>
              <a:buChar char="•"/>
            </a:pPr>
            <a:r>
              <a:rPr lang="en-US" dirty="0"/>
              <a:t>Capital expenditure covenant </a:t>
            </a:r>
          </a:p>
          <a:p>
            <a:pPr marL="171450" indent="-171450">
              <a:buFont typeface="Arial" panose="020B0604020202020204" pitchFamily="34" charset="0"/>
              <a:buChar char="•"/>
            </a:pPr>
            <a:r>
              <a:rPr lang="en-US" dirty="0"/>
              <a:t>Subordinate in payment priority to any other NWFCS loan </a:t>
            </a:r>
          </a:p>
          <a:p>
            <a:pPr marL="171450" indent="-171450">
              <a:buFont typeface="Arial" panose="020B0604020202020204" pitchFamily="34" charset="0"/>
              <a:buChar char="•"/>
            </a:pPr>
            <a:r>
              <a:rPr lang="en-US" dirty="0"/>
              <a:t>Secured by appropriate assets - depending on loan purpose </a:t>
            </a:r>
          </a:p>
          <a:p>
            <a:pPr marL="171450" indent="-171450">
              <a:buFont typeface="Arial" panose="020B0604020202020204" pitchFamily="34" charset="0"/>
              <a:buChar char="•"/>
            </a:pPr>
            <a:r>
              <a:rPr lang="en-US" dirty="0"/>
              <a:t>Accrued interest payment frequency aligns with repayment source, paid annually at minimum </a:t>
            </a:r>
          </a:p>
          <a:p>
            <a:pPr marL="171450" indent="-171450">
              <a:buFont typeface="Arial" panose="020B0604020202020204" pitchFamily="34" charset="0"/>
              <a:buChar char="•"/>
            </a:pPr>
            <a:r>
              <a:rPr lang="en-US" dirty="0"/>
              <a:t>Principal payments strongly encouraged </a:t>
            </a:r>
          </a:p>
          <a:p>
            <a:pPr marL="171450" indent="-171450">
              <a:buFont typeface="Arial" panose="020B0604020202020204" pitchFamily="34" charset="0"/>
              <a:buChar char="•"/>
            </a:pPr>
            <a:r>
              <a:rPr lang="en-US" dirty="0"/>
              <a:t>Fully-pre-payable, 5-year fixed to maturity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11</a:t>
            </a:fld>
            <a:endParaRPr lang="en-US" dirty="0"/>
          </a:p>
        </p:txBody>
      </p:sp>
    </p:spTree>
    <p:extLst>
      <p:ext uri="{BB962C8B-B14F-4D97-AF65-F5344CB8AC3E}">
        <p14:creationId xmlns:p14="http://schemas.microsoft.com/office/powerpoint/2010/main" val="265351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customers learn and grow is the foundation of our success. That’s why we continue to invest in our Business Management Center. Educational programs, industry insights and business tools help our customers enhance their financial and management skills. These programs also help customers transition leadership and management of their businesses to the next generation.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12</a:t>
            </a:fld>
            <a:endParaRPr lang="en-US" dirty="0"/>
          </a:p>
        </p:txBody>
      </p:sp>
    </p:spTree>
    <p:extLst>
      <p:ext uri="{BB962C8B-B14F-4D97-AF65-F5344CB8AC3E}">
        <p14:creationId xmlns:p14="http://schemas.microsoft.com/office/powerpoint/2010/main" val="58180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Rural Community Grant changes – Application is on our website.</a:t>
            </a:r>
          </a:p>
          <a:p>
            <a:r>
              <a:rPr lang="en-US" dirty="0"/>
              <a:t>Focus is on supporting rural communities during the COVID-19 pandemic. </a:t>
            </a:r>
            <a:r>
              <a:rPr lang="en-US" sz="1200" kern="1200" dirty="0">
                <a:solidFill>
                  <a:schemeClr val="tx1"/>
                </a:solidFill>
                <a:effectLst/>
                <a:latin typeface="+mn-lt"/>
                <a:ea typeface="+mn-ea"/>
                <a:cs typeface="+mn-cs"/>
              </a:rPr>
              <a:t>To better assist with disaster relief, we are significantly increasing the amount of funds available in the 2020 Rural Community Grant program, and we are narrowing our focus to support non-profit organizations that are meeting the essential needs of rural communities. </a:t>
            </a:r>
          </a:p>
          <a:p>
            <a:r>
              <a:rPr lang="en-US" sz="1200" b="1" kern="1200" dirty="0">
                <a:solidFill>
                  <a:schemeClr val="tx1"/>
                </a:solidFill>
                <a:effectLst/>
                <a:latin typeface="+mn-lt"/>
                <a:ea typeface="+mn-ea"/>
                <a:cs typeface="+mn-cs"/>
              </a:rPr>
              <a:t>Essential non-profit organizations throughout Washington, Oregon, Idaho, Montana and Alaska are all encouraged to apply.</a:t>
            </a:r>
            <a:r>
              <a:rPr lang="en-US" sz="1200" kern="1200" dirty="0">
                <a:solidFill>
                  <a:schemeClr val="tx1"/>
                </a:solidFill>
                <a:effectLst/>
                <a:latin typeface="+mn-lt"/>
                <a:ea typeface="+mn-ea"/>
                <a:cs typeface="+mn-cs"/>
              </a:rPr>
              <a:t> Eligible organizations include food pantries, food distribution/transport services, children’s food programs, senior centers, nursing homes, medical centers, mental health clinics, health districts, volunteer fire and medical services, ambulance services, etc.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14</a:t>
            </a:fld>
            <a:endParaRPr lang="en-US" dirty="0"/>
          </a:p>
        </p:txBody>
      </p:sp>
    </p:spTree>
    <p:extLst>
      <p:ext uri="{BB962C8B-B14F-4D97-AF65-F5344CB8AC3E}">
        <p14:creationId xmlns:p14="http://schemas.microsoft.com/office/powerpoint/2010/main" val="36449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 </a:t>
            </a:r>
          </a:p>
          <a:p>
            <a:r>
              <a:rPr lang="en-US" dirty="0"/>
              <a:t>Jesika Harper, VP-AgVision </a:t>
            </a:r>
          </a:p>
          <a:p>
            <a:r>
              <a:rPr lang="en-US" dirty="0"/>
              <a:t>Jesika.harper@northwestfcs.com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15</a:t>
            </a:fld>
            <a:endParaRPr lang="en-US" dirty="0"/>
          </a:p>
        </p:txBody>
      </p:sp>
    </p:spTree>
    <p:extLst>
      <p:ext uri="{BB962C8B-B14F-4D97-AF65-F5344CB8AC3E}">
        <p14:creationId xmlns:p14="http://schemas.microsoft.com/office/powerpoint/2010/main" val="247389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t>To improve the lives of our customers and employees, the communities where we work and raise our families, and the Northwest food and fiber industries that perform a vital role in the</a:t>
            </a:r>
            <a:r>
              <a:rPr lang="en-US" sz="1200" b="0" u="none" baseline="0" dirty="0"/>
              <a:t> United States and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baseline="0" dirty="0"/>
              <a:t>W</a:t>
            </a:r>
            <a:r>
              <a:rPr lang="en-US" b="0" u="none" baseline="0" dirty="0"/>
              <a:t>e’ve been providing credit and related services to agriculture for 100 years. Cooperative structure (member owners) </a:t>
            </a:r>
            <a:endParaRPr lang="en-US" b="0" u="none" dirty="0"/>
          </a:p>
          <a:p>
            <a:endParaRPr lang="en-US" sz="1200" baseline="0" dirty="0"/>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2</a:t>
            </a:fld>
            <a:endParaRPr lang="en-US" dirty="0"/>
          </a:p>
        </p:txBody>
      </p:sp>
    </p:spTree>
    <p:extLst>
      <p:ext uri="{BB962C8B-B14F-4D97-AF65-F5344CB8AC3E}">
        <p14:creationId xmlns:p14="http://schemas.microsoft.com/office/powerpoint/2010/main" val="216116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financial cooperative is owned by customer-members who have a unique say in the governance of our company by electing board members with agricultural and related backgrounds to represent them. </a:t>
            </a:r>
          </a:p>
          <a:p>
            <a:r>
              <a:rPr lang="en-US" dirty="0"/>
              <a:t>We also have more than 180 local advisors who are customers-members. They provide feedback from our customers and help share the Farm Credit story.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3</a:t>
            </a:fld>
            <a:endParaRPr lang="en-US" dirty="0"/>
          </a:p>
        </p:txBody>
      </p:sp>
    </p:spTree>
    <p:extLst>
      <p:ext uri="{BB962C8B-B14F-4D97-AF65-F5344CB8AC3E}">
        <p14:creationId xmlns:p14="http://schemas.microsoft.com/office/powerpoint/2010/main" val="207233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customers are farmers, ranchers, commercial fishermen, forest products producers, rural home owners and cooperatives. </a:t>
            </a:r>
          </a:p>
          <a:p>
            <a:r>
              <a:rPr lang="en-US" dirty="0"/>
              <a:t>We serve both ends of the spectrum – from young, beginning producers to large, multi-family agribusinesses -- and everyone in between.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4</a:t>
            </a:fld>
            <a:endParaRPr lang="en-US" dirty="0"/>
          </a:p>
        </p:txBody>
      </p:sp>
    </p:spTree>
    <p:extLst>
      <p:ext uri="{BB962C8B-B14F-4D97-AF65-F5344CB8AC3E}">
        <p14:creationId xmlns:p14="http://schemas.microsoft.com/office/powerpoint/2010/main" val="295025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us in agriculture share a responsibility to launch the next generation of promising young producers. Our AgVision program is designed to help these producers, especially those who may have difficulty finding financing elsewhere. Through the AgVision program we also offer unique benefits including loan fee reductions, preferred rates and flexible terms. </a:t>
            </a:r>
          </a:p>
          <a:p>
            <a:endParaRPr lang="en-US" dirty="0"/>
          </a:p>
          <a:p>
            <a:r>
              <a:rPr lang="en-US" dirty="0"/>
              <a:t>We</a:t>
            </a:r>
            <a:r>
              <a:rPr lang="en-US" baseline="0" dirty="0"/>
              <a:t> work closely with young, beginning producers to help them understand their finances and business opportunities. We also offer financial and management workshops to help them grow.  </a:t>
            </a:r>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5</a:t>
            </a:fld>
            <a:endParaRPr lang="en-US" dirty="0"/>
          </a:p>
        </p:txBody>
      </p:sp>
    </p:spTree>
    <p:extLst>
      <p:ext uri="{BB962C8B-B14F-4D97-AF65-F5344CB8AC3E}">
        <p14:creationId xmlns:p14="http://schemas.microsoft.com/office/powerpoint/2010/main" val="3268682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FSA “YBS” - $250k annual gross farm income </a:t>
            </a:r>
          </a:p>
          <a:p>
            <a:r>
              <a:rPr lang="en-US" dirty="0"/>
              <a:t>NWFCS and FSA - Beginning farmer – less than 10 years farm management experience </a:t>
            </a:r>
          </a:p>
          <a:p>
            <a:r>
              <a:rPr lang="en-US" dirty="0"/>
              <a:t>Part-time farmers qualify </a:t>
            </a:r>
          </a:p>
          <a:p>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6</a:t>
            </a:fld>
            <a:endParaRPr lang="en-US" dirty="0"/>
          </a:p>
        </p:txBody>
      </p:sp>
    </p:spTree>
    <p:extLst>
      <p:ext uri="{BB962C8B-B14F-4D97-AF65-F5344CB8AC3E}">
        <p14:creationId xmlns:p14="http://schemas.microsoft.com/office/powerpoint/2010/main" val="276406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Off-farm income </a:t>
            </a:r>
          </a:p>
        </p:txBody>
      </p:sp>
      <p:sp>
        <p:nvSpPr>
          <p:cNvPr id="4" name="Slide Number Placeholder 3"/>
          <p:cNvSpPr>
            <a:spLocks noGrp="1"/>
          </p:cNvSpPr>
          <p:nvPr>
            <p:ph type="sldNum" sz="quarter" idx="5"/>
          </p:nvPr>
        </p:nvSpPr>
        <p:spPr/>
        <p:txBody>
          <a:bodyPr/>
          <a:lstStyle/>
          <a:p>
            <a:fld id="{BE920FBC-CCBE-4845-8365-39D58D9BA12B}" type="slidenum">
              <a:rPr lang="en-US" smtClean="0"/>
              <a:t>7</a:t>
            </a:fld>
            <a:endParaRPr lang="en-US" dirty="0"/>
          </a:p>
        </p:txBody>
      </p:sp>
    </p:spTree>
    <p:extLst>
      <p:ext uri="{BB962C8B-B14F-4D97-AF65-F5344CB8AC3E}">
        <p14:creationId xmlns:p14="http://schemas.microsoft.com/office/powerpoint/2010/main" val="4029428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10 credits:</a:t>
            </a:r>
            <a:r>
              <a:rPr lang="en-US" dirty="0">
                <a:effectLst/>
              </a:rPr>
              <a:t>  0.25 percent interest rate reduction for three years </a:t>
            </a:r>
          </a:p>
          <a:p>
            <a:r>
              <a:rPr lang="en-US" b="1" dirty="0">
                <a:effectLst/>
              </a:rPr>
              <a:t>20 credits:</a:t>
            </a:r>
            <a:r>
              <a:rPr lang="en-US" dirty="0">
                <a:effectLst/>
              </a:rPr>
              <a:t>  0.50 percent interest rate reduction for three years </a:t>
            </a:r>
          </a:p>
          <a:p>
            <a:r>
              <a:rPr lang="en-US" b="1" dirty="0">
                <a:effectLst/>
              </a:rPr>
              <a:t>30 credits:</a:t>
            </a:r>
            <a:r>
              <a:rPr lang="en-US" dirty="0">
                <a:effectLst/>
              </a:rPr>
              <a:t>  0.75 percent interest rate reduction for three years </a:t>
            </a:r>
          </a:p>
          <a:p>
            <a:r>
              <a:rPr lang="en-US" dirty="0">
                <a:effectLst/>
              </a:rPr>
              <a:t>NWFCS 1+ days = 6 credits </a:t>
            </a:r>
          </a:p>
          <a:p>
            <a:r>
              <a:rPr lang="en-US" dirty="0">
                <a:effectLst/>
              </a:rPr>
              <a:t>University or Industry program = 1+ days = 3 credits</a:t>
            </a:r>
          </a:p>
          <a:p>
            <a:r>
              <a:rPr lang="en-US" dirty="0">
                <a:effectLst/>
              </a:rPr>
              <a:t>Webinars – 1 credit regardless of duration (5 max) </a:t>
            </a:r>
            <a:endParaRPr lang="en-US" dirty="0"/>
          </a:p>
        </p:txBody>
      </p:sp>
      <p:sp>
        <p:nvSpPr>
          <p:cNvPr id="4" name="Slide Number Placeholder 3"/>
          <p:cNvSpPr>
            <a:spLocks noGrp="1"/>
          </p:cNvSpPr>
          <p:nvPr>
            <p:ph type="sldNum" sz="quarter" idx="5"/>
          </p:nvPr>
        </p:nvSpPr>
        <p:spPr/>
        <p:txBody>
          <a:bodyPr/>
          <a:lstStyle/>
          <a:p>
            <a:fld id="{BE920FBC-CCBE-4845-8365-39D58D9BA12B}" type="slidenum">
              <a:rPr lang="en-US" smtClean="0"/>
              <a:t>8</a:t>
            </a:fld>
            <a:endParaRPr lang="en-US" dirty="0"/>
          </a:p>
        </p:txBody>
      </p:sp>
    </p:spTree>
    <p:extLst>
      <p:ext uri="{BB962C8B-B14F-4D97-AF65-F5344CB8AC3E}">
        <p14:creationId xmlns:p14="http://schemas.microsoft.com/office/powerpoint/2010/main" val="196642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 payment for a non NWFCS loan an option – AgDirect, FSA</a:t>
            </a:r>
          </a:p>
          <a:p>
            <a:r>
              <a:rPr lang="en-US" dirty="0"/>
              <a:t>Can also be made to beginning co-ops that require start-up capital to enable a group of entrepreneurs to organize their businesses as a cooperative. </a:t>
            </a:r>
          </a:p>
          <a:p>
            <a:r>
              <a:rPr lang="en-US" dirty="0"/>
              <a:t>Not for operating lines or consumer purchases </a:t>
            </a:r>
          </a:p>
        </p:txBody>
      </p:sp>
      <p:sp>
        <p:nvSpPr>
          <p:cNvPr id="4" name="Slide Number Placeholder 3"/>
          <p:cNvSpPr>
            <a:spLocks noGrp="1"/>
          </p:cNvSpPr>
          <p:nvPr>
            <p:ph type="sldNum" sz="quarter" idx="5"/>
          </p:nvPr>
        </p:nvSpPr>
        <p:spPr/>
        <p:txBody>
          <a:bodyPr/>
          <a:lstStyle/>
          <a:p>
            <a:fld id="{BE920FBC-CCBE-4845-8365-39D58D9BA12B}" type="slidenum">
              <a:rPr lang="en-US" smtClean="0"/>
              <a:t>10</a:t>
            </a:fld>
            <a:endParaRPr lang="en-US" dirty="0"/>
          </a:p>
        </p:txBody>
      </p:sp>
    </p:spTree>
    <p:extLst>
      <p:ext uri="{BB962C8B-B14F-4D97-AF65-F5344CB8AC3E}">
        <p14:creationId xmlns:p14="http://schemas.microsoft.com/office/powerpoint/2010/main" val="377911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g"/><Relationship Id="rId1" Type="http://schemas.openxmlformats.org/officeDocument/2006/relationships/slideMaster" Target="../slideMasters/slideMaster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38824C-EBF5-F04C-B9A7-387B56A48BCF}"/>
              </a:ext>
            </a:extLst>
          </p:cNvPr>
          <p:cNvSpPr>
            <a:spLocks noGrp="1"/>
          </p:cNvSpPr>
          <p:nvPr>
            <p:ph type="pic" idx="1"/>
          </p:nvPr>
        </p:nvSpPr>
        <p:spPr>
          <a:xfrm>
            <a:off x="0" y="2323812"/>
            <a:ext cx="12192000" cy="45341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D4506905-6EB0-1B46-91DC-CDDFEB663C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32A0F0-4DCF-D742-902F-6847E0939B18}"/>
              </a:ext>
            </a:extLst>
          </p:cNvPr>
          <p:cNvSpPr>
            <a:spLocks noGrp="1"/>
          </p:cNvSpPr>
          <p:nvPr>
            <p:ph type="sldNum" sz="quarter" idx="12"/>
          </p:nvPr>
        </p:nvSpPr>
        <p:spPr>
          <a:xfrm>
            <a:off x="9299290" y="6356350"/>
            <a:ext cx="2743200" cy="365125"/>
          </a:xfrm>
        </p:spPr>
        <p:txBody>
          <a:bodyPr/>
          <a:lstStyle/>
          <a:p>
            <a:fld id="{6D2FF9F3-A2D3-2E47-9D72-D1E32253EC70}" type="slidenum">
              <a:rPr lang="en-US" smtClean="0"/>
              <a:t>‹#›</a:t>
            </a:fld>
            <a:endParaRPr lang="en-US" dirty="0"/>
          </a:p>
        </p:txBody>
      </p:sp>
      <p:sp>
        <p:nvSpPr>
          <p:cNvPr id="5" name="Date Placeholder 4">
            <a:extLst>
              <a:ext uri="{FF2B5EF4-FFF2-40B4-BE49-F238E27FC236}">
                <a16:creationId xmlns:a16="http://schemas.microsoft.com/office/drawing/2014/main" id="{0C5503C3-EDA5-3646-89B0-7CE1E5F11C45}"/>
              </a:ext>
            </a:extLst>
          </p:cNvPr>
          <p:cNvSpPr>
            <a:spLocks noGrp="1"/>
          </p:cNvSpPr>
          <p:nvPr>
            <p:ph type="dt" sz="half" idx="10"/>
          </p:nvPr>
        </p:nvSpPr>
        <p:spPr/>
        <p:txBody>
          <a:bodyPr/>
          <a:lstStyle/>
          <a:p>
            <a:fld id="{0B5B93FE-142B-D94D-8AAE-44C5D722DF80}" type="datetime1">
              <a:rPr lang="en-US" smtClean="0"/>
              <a:t>07/17/2020</a:t>
            </a:fld>
            <a:endParaRPr lang="en-US" dirty="0"/>
          </a:p>
        </p:txBody>
      </p:sp>
      <p:sp>
        <p:nvSpPr>
          <p:cNvPr id="20" name="Text Placeholder 19">
            <a:extLst>
              <a:ext uri="{FF2B5EF4-FFF2-40B4-BE49-F238E27FC236}">
                <a16:creationId xmlns:a16="http://schemas.microsoft.com/office/drawing/2014/main" id="{4F98957C-9214-9E44-9272-C69D29333D2C}"/>
              </a:ext>
            </a:extLst>
          </p:cNvPr>
          <p:cNvSpPr>
            <a:spLocks noGrp="1"/>
          </p:cNvSpPr>
          <p:nvPr>
            <p:ph type="body" sz="quarter" idx="13"/>
          </p:nvPr>
        </p:nvSpPr>
        <p:spPr>
          <a:xfrm>
            <a:off x="6084006" y="466199"/>
            <a:ext cx="5958484" cy="1130300"/>
          </a:xfrm>
        </p:spPr>
        <p:txBody>
          <a:bodyPr anchor="b">
            <a:noAutofit/>
          </a:bodyPr>
          <a:lstStyle>
            <a:lvl1pPr marL="0" indent="0">
              <a:buNone/>
              <a:defRPr sz="3200" b="1">
                <a:solidFill>
                  <a:schemeClr val="accent2"/>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p:txBody>
      </p:sp>
      <p:sp>
        <p:nvSpPr>
          <p:cNvPr id="21" name="Text Placeholder 19">
            <a:extLst>
              <a:ext uri="{FF2B5EF4-FFF2-40B4-BE49-F238E27FC236}">
                <a16:creationId xmlns:a16="http://schemas.microsoft.com/office/drawing/2014/main" id="{3283B76B-0405-2F47-A63C-87A3302D13E8}"/>
              </a:ext>
            </a:extLst>
          </p:cNvPr>
          <p:cNvSpPr>
            <a:spLocks noGrp="1"/>
          </p:cNvSpPr>
          <p:nvPr>
            <p:ph type="body" sz="quarter" idx="14"/>
          </p:nvPr>
        </p:nvSpPr>
        <p:spPr>
          <a:xfrm>
            <a:off x="6084006" y="1596499"/>
            <a:ext cx="5958484" cy="699782"/>
          </a:xfrm>
        </p:spPr>
        <p:txBody>
          <a:bodyPr anchor="t">
            <a:noAutofit/>
          </a:bodyPr>
          <a:lstStyle>
            <a:lvl1pPr marL="0" indent="0">
              <a:buNone/>
              <a:defRPr sz="2000" b="0">
                <a:solidFill>
                  <a:schemeClr val="accent2"/>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p:txBody>
      </p:sp>
    </p:spTree>
    <p:extLst>
      <p:ext uri="{BB962C8B-B14F-4D97-AF65-F5344CB8AC3E}">
        <p14:creationId xmlns:p14="http://schemas.microsoft.com/office/powerpoint/2010/main" val="3401588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BC2BBA-09D5-6A4B-A5CB-755E4560E80A}"/>
              </a:ext>
            </a:extLst>
          </p:cNvPr>
          <p:cNvGrpSpPr/>
          <p:nvPr userDrawn="1"/>
        </p:nvGrpSpPr>
        <p:grpSpPr>
          <a:xfrm>
            <a:off x="4490020" y="6088642"/>
            <a:ext cx="7252138" cy="781970"/>
            <a:chOff x="4490020" y="6088642"/>
            <a:chExt cx="7252138" cy="781970"/>
          </a:xfrm>
        </p:grpSpPr>
        <p:sp>
          <p:nvSpPr>
            <p:cNvPr id="11" name="Freeform 10">
              <a:extLst>
                <a:ext uri="{FF2B5EF4-FFF2-40B4-BE49-F238E27FC236}">
                  <a16:creationId xmlns:a16="http://schemas.microsoft.com/office/drawing/2014/main" id="{E436D391-EC4C-BD47-BD29-C88F219CEBF6}"/>
                </a:ext>
              </a:extLst>
            </p:cNvPr>
            <p:cNvSpPr/>
            <p:nvPr userDrawn="1"/>
          </p:nvSpPr>
          <p:spPr>
            <a:xfrm>
              <a:off x="4490020" y="6088642"/>
              <a:ext cx="7252138" cy="781970"/>
            </a:xfrm>
            <a:custGeom>
              <a:avLst/>
              <a:gdLst>
                <a:gd name="connsiteX0" fmla="*/ 7252138 w 7252138"/>
                <a:gd name="connsiteY0" fmla="*/ 775663 h 781970"/>
                <a:gd name="connsiteX1" fmla="*/ 6470168 w 7252138"/>
                <a:gd name="connsiteY1" fmla="*/ 0 h 781970"/>
                <a:gd name="connsiteX2" fmla="*/ 220717 w 7252138"/>
                <a:gd name="connsiteY2" fmla="*/ 542334 h 781970"/>
                <a:gd name="connsiteX3" fmla="*/ 0 w 7252138"/>
                <a:gd name="connsiteY3" fmla="*/ 781970 h 781970"/>
                <a:gd name="connsiteX4" fmla="*/ 7252138 w 7252138"/>
                <a:gd name="connsiteY4" fmla="*/ 775663 h 78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2138" h="781970">
                  <a:moveTo>
                    <a:pt x="7252138" y="775663"/>
                  </a:moveTo>
                  <a:lnTo>
                    <a:pt x="6470168" y="0"/>
                  </a:lnTo>
                  <a:lnTo>
                    <a:pt x="220717" y="542334"/>
                  </a:lnTo>
                  <a:lnTo>
                    <a:pt x="0" y="781970"/>
                  </a:lnTo>
                  <a:lnTo>
                    <a:pt x="7252138" y="775663"/>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878A21E9-2E04-9F45-8561-98439EB8F0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88440" y="6400097"/>
              <a:ext cx="2498660" cy="277629"/>
            </a:xfrm>
            <a:prstGeom prst="rect">
              <a:avLst/>
            </a:prstGeom>
          </p:spPr>
        </p:pic>
      </p:grpSp>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938A7405-1FAE-ED43-83DB-4B41864C3040}" type="datetime1">
              <a:rPr lang="en-US" smtClean="0"/>
              <a:t>07/17/2020</a:t>
            </a:fld>
            <a:endParaRPr lang="en-US" dirty="0"/>
          </a:p>
        </p:txBody>
      </p:sp>
      <p:pic>
        <p:nvPicPr>
          <p:cNvPr id="13" name="Graphic 12">
            <a:extLst>
              <a:ext uri="{FF2B5EF4-FFF2-40B4-BE49-F238E27FC236}">
                <a16:creationId xmlns:a16="http://schemas.microsoft.com/office/drawing/2014/main" id="{2B67BD85-84CB-A84C-86FC-E3CC6CE76C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4818" y="2259196"/>
            <a:ext cx="2818214" cy="425773"/>
          </a:xfrm>
          <a:prstGeom prst="rect">
            <a:avLst/>
          </a:prstGeom>
        </p:spPr>
      </p:pic>
      <p:pic>
        <p:nvPicPr>
          <p:cNvPr id="14" name="Graphic 13">
            <a:extLst>
              <a:ext uri="{FF2B5EF4-FFF2-40B4-BE49-F238E27FC236}">
                <a16:creationId xmlns:a16="http://schemas.microsoft.com/office/drawing/2014/main" id="{8E9A0D01-F1A7-AC49-81BC-836BC5194A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587653" y="3101226"/>
            <a:ext cx="655548" cy="655548"/>
          </a:xfrm>
          <a:prstGeom prst="rect">
            <a:avLst/>
          </a:prstGeom>
        </p:spPr>
      </p:pic>
      <p:pic>
        <p:nvPicPr>
          <p:cNvPr id="15" name="Graphic 14">
            <a:extLst>
              <a:ext uri="{FF2B5EF4-FFF2-40B4-BE49-F238E27FC236}">
                <a16:creationId xmlns:a16="http://schemas.microsoft.com/office/drawing/2014/main" id="{B96831F1-4D0E-194A-A721-540D313C447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024649" y="3104019"/>
            <a:ext cx="655548" cy="655548"/>
          </a:xfrm>
          <a:prstGeom prst="rect">
            <a:avLst/>
          </a:prstGeom>
        </p:spPr>
      </p:pic>
      <p:pic>
        <p:nvPicPr>
          <p:cNvPr id="16" name="Graphic 15">
            <a:extLst>
              <a:ext uri="{FF2B5EF4-FFF2-40B4-BE49-F238E27FC236}">
                <a16:creationId xmlns:a16="http://schemas.microsoft.com/office/drawing/2014/main" id="{2C9AADC4-A39F-3E4A-B496-74FADC9E994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806151" y="3101226"/>
            <a:ext cx="655548" cy="655548"/>
          </a:xfrm>
          <a:prstGeom prst="rect">
            <a:avLst/>
          </a:prstGeom>
        </p:spPr>
      </p:pic>
      <p:sp>
        <p:nvSpPr>
          <p:cNvPr id="5" name="Footer Placeholder 4">
            <a:extLst>
              <a:ext uri="{FF2B5EF4-FFF2-40B4-BE49-F238E27FC236}">
                <a16:creationId xmlns:a16="http://schemas.microsoft.com/office/drawing/2014/main" id="{E370F9BF-2DC2-E541-9C6C-E41C4EEFBBF5}"/>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userDrawn="1">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56605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EF03-A2A5-0049-A88D-922714B892C5}"/>
              </a:ext>
            </a:extLst>
          </p:cNvPr>
          <p:cNvSpPr>
            <a:spLocks noGrp="1"/>
          </p:cNvSpPr>
          <p:nvPr>
            <p:ph type="ctrTitle"/>
          </p:nvPr>
        </p:nvSpPr>
        <p:spPr>
          <a:xfrm>
            <a:off x="833120" y="1422399"/>
            <a:ext cx="10520680" cy="2087563"/>
          </a:xfrm>
        </p:spPr>
        <p:txBody>
          <a:bodyPr anchor="b">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DA9CD719-2E8B-274C-9961-94DD7DC2DD2C}"/>
              </a:ext>
            </a:extLst>
          </p:cNvPr>
          <p:cNvSpPr>
            <a:spLocks noGrp="1"/>
          </p:cNvSpPr>
          <p:nvPr>
            <p:ph type="subTitle" idx="1"/>
          </p:nvPr>
        </p:nvSpPr>
        <p:spPr>
          <a:xfrm>
            <a:off x="833120" y="3527380"/>
            <a:ext cx="1052068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0035F8E6-FFD2-0346-B99B-D7AF3D0E01D4}" type="datetime1">
              <a:rPr lang="en-US" smtClean="0"/>
              <a:t>07/17/2020</a:t>
            </a:fld>
            <a:endParaRPr lang="en-US" dirty="0"/>
          </a:p>
        </p:txBody>
      </p:sp>
      <p:sp>
        <p:nvSpPr>
          <p:cNvPr id="5" name="Footer Placeholder 4">
            <a:extLst>
              <a:ext uri="{FF2B5EF4-FFF2-40B4-BE49-F238E27FC236}">
                <a16:creationId xmlns:a16="http://schemas.microsoft.com/office/drawing/2014/main" id="{E370F9BF-2DC2-E541-9C6C-E41C4EEFB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057320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D229-6CDA-4C46-97AC-DA2220E8C35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9D95668-124C-0B49-9859-040D01C76190}"/>
              </a:ext>
            </a:extLst>
          </p:cNvPr>
          <p:cNvSpPr>
            <a:spLocks noGrp="1"/>
          </p:cNvSpPr>
          <p:nvPr>
            <p:ph idx="1"/>
          </p:nvPr>
        </p:nvSpPr>
        <p:spPr>
          <a:xfrm>
            <a:off x="838200" y="2823484"/>
            <a:ext cx="10515600" cy="321155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089F6F-11F0-B74E-BC4D-7C41602C3BA9}"/>
              </a:ext>
            </a:extLst>
          </p:cNvPr>
          <p:cNvSpPr>
            <a:spLocks noGrp="1"/>
          </p:cNvSpPr>
          <p:nvPr>
            <p:ph type="dt" sz="half" idx="10"/>
          </p:nvPr>
        </p:nvSpPr>
        <p:spPr/>
        <p:txBody>
          <a:bodyPr/>
          <a:lstStyle/>
          <a:p>
            <a:fld id="{CA8ED4CB-BEBD-5748-87C8-4EC69332E625}" type="datetime1">
              <a:rPr lang="en-US" smtClean="0"/>
              <a:t>07/17/2020</a:t>
            </a:fld>
            <a:endParaRPr lang="en-US" dirty="0"/>
          </a:p>
        </p:txBody>
      </p:sp>
      <p:sp>
        <p:nvSpPr>
          <p:cNvPr id="5" name="Footer Placeholder 4">
            <a:extLst>
              <a:ext uri="{FF2B5EF4-FFF2-40B4-BE49-F238E27FC236}">
                <a16:creationId xmlns:a16="http://schemas.microsoft.com/office/drawing/2014/main" id="{76336D93-A0A0-D54B-B3A4-C51E55A122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03AE02-E353-864A-90C9-04E922039B76}"/>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486896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EFBE-CC20-1841-8D01-32E0F4271EE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0A63513C-AE5C-4347-B221-DBD580E942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BCDABE-DD74-3942-8105-A43075E29BDE}"/>
              </a:ext>
            </a:extLst>
          </p:cNvPr>
          <p:cNvSpPr>
            <a:spLocks noGrp="1"/>
          </p:cNvSpPr>
          <p:nvPr>
            <p:ph type="dt" sz="half" idx="10"/>
          </p:nvPr>
        </p:nvSpPr>
        <p:spPr/>
        <p:txBody>
          <a:bodyPr/>
          <a:lstStyle/>
          <a:p>
            <a:fld id="{D65BB8F0-2B88-D74A-B9FD-D94AEA91D580}" type="datetime1">
              <a:rPr lang="en-US" smtClean="0"/>
              <a:t>07/17/2020</a:t>
            </a:fld>
            <a:endParaRPr lang="en-US" dirty="0"/>
          </a:p>
        </p:txBody>
      </p:sp>
      <p:sp>
        <p:nvSpPr>
          <p:cNvPr id="5" name="Footer Placeholder 4">
            <a:extLst>
              <a:ext uri="{FF2B5EF4-FFF2-40B4-BE49-F238E27FC236}">
                <a16:creationId xmlns:a16="http://schemas.microsoft.com/office/drawing/2014/main" id="{69BEF403-0304-4742-867B-6BBE1077AE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385664-0636-6340-8D33-2D4C9BAED9F6}"/>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2596726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13F0-88D2-9C4B-B4DA-0C33F8A18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A46A3-A2C0-6D49-874B-AF92952D4D3C}"/>
              </a:ext>
            </a:extLst>
          </p:cNvPr>
          <p:cNvSpPr>
            <a:spLocks noGrp="1"/>
          </p:cNvSpPr>
          <p:nvPr>
            <p:ph sz="half" idx="1"/>
          </p:nvPr>
        </p:nvSpPr>
        <p:spPr>
          <a:xfrm>
            <a:off x="838200" y="2688547"/>
            <a:ext cx="5181600" cy="3366813"/>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FAEDFA3-CED1-9940-9E8C-E17E78510FAD}"/>
              </a:ext>
            </a:extLst>
          </p:cNvPr>
          <p:cNvSpPr>
            <a:spLocks noGrp="1"/>
          </p:cNvSpPr>
          <p:nvPr>
            <p:ph sz="half" idx="2"/>
          </p:nvPr>
        </p:nvSpPr>
        <p:spPr>
          <a:xfrm>
            <a:off x="6172200" y="2688547"/>
            <a:ext cx="5181600" cy="3366813"/>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E1A16BA-6E64-334B-8323-C9A9CDEFEC81}"/>
              </a:ext>
            </a:extLst>
          </p:cNvPr>
          <p:cNvSpPr>
            <a:spLocks noGrp="1"/>
          </p:cNvSpPr>
          <p:nvPr>
            <p:ph type="dt" sz="half" idx="10"/>
          </p:nvPr>
        </p:nvSpPr>
        <p:spPr/>
        <p:txBody>
          <a:bodyPr/>
          <a:lstStyle/>
          <a:p>
            <a:fld id="{0EF514B8-A100-6E46-98FD-E3CF0365589C}" type="datetime1">
              <a:rPr lang="en-US" smtClean="0"/>
              <a:t>07/17/2020</a:t>
            </a:fld>
            <a:endParaRPr lang="en-US" dirty="0"/>
          </a:p>
        </p:txBody>
      </p:sp>
      <p:sp>
        <p:nvSpPr>
          <p:cNvPr id="6" name="Footer Placeholder 5">
            <a:extLst>
              <a:ext uri="{FF2B5EF4-FFF2-40B4-BE49-F238E27FC236}">
                <a16:creationId xmlns:a16="http://schemas.microsoft.com/office/drawing/2014/main" id="{DE2146E6-F413-174B-8FEF-9952AC67FA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6D2BC8-2DC6-A145-9E05-03563094168B}"/>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725915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C7F2-5F4D-214F-A311-9245B47B48E4}"/>
              </a:ext>
            </a:extLst>
          </p:cNvPr>
          <p:cNvSpPr>
            <a:spLocks noGrp="1"/>
          </p:cNvSpPr>
          <p:nvPr>
            <p:ph type="title"/>
          </p:nvPr>
        </p:nvSpPr>
        <p:spPr>
          <a:xfrm>
            <a:off x="839788" y="134048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C3D891-C1AB-C444-A6CB-04E306D61D82}"/>
              </a:ext>
            </a:extLst>
          </p:cNvPr>
          <p:cNvSpPr>
            <a:spLocks noGrp="1"/>
          </p:cNvSpPr>
          <p:nvPr>
            <p:ph type="body" idx="1"/>
          </p:nvPr>
        </p:nvSpPr>
        <p:spPr>
          <a:xfrm>
            <a:off x="839788" y="265652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BD08B34-C1E8-854D-BE81-7079F7447BFF}"/>
              </a:ext>
            </a:extLst>
          </p:cNvPr>
          <p:cNvSpPr>
            <a:spLocks noGrp="1"/>
          </p:cNvSpPr>
          <p:nvPr>
            <p:ph sz="half" idx="2"/>
          </p:nvPr>
        </p:nvSpPr>
        <p:spPr>
          <a:xfrm>
            <a:off x="839788" y="3480435"/>
            <a:ext cx="5157787" cy="25981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852C83-CA13-1640-81DA-543E2F966B4B}"/>
              </a:ext>
            </a:extLst>
          </p:cNvPr>
          <p:cNvSpPr>
            <a:spLocks noGrp="1"/>
          </p:cNvSpPr>
          <p:nvPr>
            <p:ph type="body" sz="quarter" idx="3"/>
          </p:nvPr>
        </p:nvSpPr>
        <p:spPr>
          <a:xfrm>
            <a:off x="6172200" y="2666048"/>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39F725-7905-664A-B763-5D2D69D10D68}"/>
              </a:ext>
            </a:extLst>
          </p:cNvPr>
          <p:cNvSpPr>
            <a:spLocks noGrp="1"/>
          </p:cNvSpPr>
          <p:nvPr>
            <p:ph sz="quarter" idx="4"/>
          </p:nvPr>
        </p:nvSpPr>
        <p:spPr>
          <a:xfrm>
            <a:off x="6172200" y="3480435"/>
            <a:ext cx="5183188" cy="25981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7B0126-6805-D744-A70C-209121850846}"/>
              </a:ext>
            </a:extLst>
          </p:cNvPr>
          <p:cNvSpPr>
            <a:spLocks noGrp="1"/>
          </p:cNvSpPr>
          <p:nvPr>
            <p:ph type="dt" sz="half" idx="10"/>
          </p:nvPr>
        </p:nvSpPr>
        <p:spPr/>
        <p:txBody>
          <a:bodyPr/>
          <a:lstStyle/>
          <a:p>
            <a:fld id="{C50F1638-B8D1-FE4F-AFFB-51BF773206DF}" type="datetime1">
              <a:rPr lang="en-US" smtClean="0"/>
              <a:t>07/17/2020</a:t>
            </a:fld>
            <a:endParaRPr lang="en-US" dirty="0"/>
          </a:p>
        </p:txBody>
      </p:sp>
      <p:sp>
        <p:nvSpPr>
          <p:cNvPr id="8" name="Footer Placeholder 7">
            <a:extLst>
              <a:ext uri="{FF2B5EF4-FFF2-40B4-BE49-F238E27FC236}">
                <a16:creationId xmlns:a16="http://schemas.microsoft.com/office/drawing/2014/main" id="{DD4E5A66-F332-1C4F-8A6B-01DC531169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021662-81E0-F24D-B76D-7E07146A6045}"/>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2746070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Wedg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938A7405-1FAE-ED43-83DB-4B41864C3040}" type="datetime1">
              <a:rPr lang="en-US" smtClean="0"/>
              <a:t>07/17/2020</a:t>
            </a:fld>
            <a:endParaRPr lang="en-US" dirty="0"/>
          </a:p>
        </p:txBody>
      </p:sp>
      <p:sp>
        <p:nvSpPr>
          <p:cNvPr id="5" name="Footer Placeholder 4">
            <a:extLst>
              <a:ext uri="{FF2B5EF4-FFF2-40B4-BE49-F238E27FC236}">
                <a16:creationId xmlns:a16="http://schemas.microsoft.com/office/drawing/2014/main" id="{E370F9BF-2DC2-E541-9C6C-E41C4EEFB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p:ph type="sldNum" sz="quarter" idx="12"/>
          </p:nvPr>
        </p:nvSpPr>
        <p:spPr/>
        <p:txBody>
          <a:bodyPr/>
          <a:lstStyle/>
          <a:p>
            <a:fld id="{6D2FF9F3-A2D3-2E47-9D72-D1E32253EC70}" type="slidenum">
              <a:rPr lang="en-US" smtClean="0"/>
              <a:t>‹#›</a:t>
            </a:fld>
            <a:endParaRPr lang="en-US" dirty="0"/>
          </a:p>
        </p:txBody>
      </p:sp>
      <p:sp>
        <p:nvSpPr>
          <p:cNvPr id="7" name="Freeform 6">
            <a:extLst>
              <a:ext uri="{FF2B5EF4-FFF2-40B4-BE49-F238E27FC236}">
                <a16:creationId xmlns:a16="http://schemas.microsoft.com/office/drawing/2014/main" id="{D84B9E10-91A6-7E49-8C14-FD7EAD9E44A0}"/>
              </a:ext>
            </a:extLst>
          </p:cNvPr>
          <p:cNvSpPr/>
          <p:nvPr userDrawn="1"/>
        </p:nvSpPr>
        <p:spPr>
          <a:xfrm>
            <a:off x="703492" y="-6306"/>
            <a:ext cx="3991829" cy="447740"/>
          </a:xfrm>
          <a:custGeom>
            <a:avLst/>
            <a:gdLst>
              <a:gd name="connsiteX0" fmla="*/ 0 w 3991829"/>
              <a:gd name="connsiteY0" fmla="*/ 0 h 447740"/>
              <a:gd name="connsiteX1" fmla="*/ 441435 w 3991829"/>
              <a:gd name="connsiteY1" fmla="*/ 447740 h 447740"/>
              <a:gd name="connsiteX2" fmla="*/ 3884624 w 3991829"/>
              <a:gd name="connsiteY2" fmla="*/ 138736 h 447740"/>
              <a:gd name="connsiteX3" fmla="*/ 3991829 w 3991829"/>
              <a:gd name="connsiteY3" fmla="*/ 6306 h 447740"/>
              <a:gd name="connsiteX4" fmla="*/ 0 w 3991829"/>
              <a:gd name="connsiteY4" fmla="*/ 0 h 44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829" h="447740">
                <a:moveTo>
                  <a:pt x="0" y="0"/>
                </a:moveTo>
                <a:lnTo>
                  <a:pt x="441435" y="447740"/>
                </a:lnTo>
                <a:lnTo>
                  <a:pt x="3884624" y="138736"/>
                </a:lnTo>
                <a:lnTo>
                  <a:pt x="3991829" y="6306"/>
                </a:lnTo>
                <a:lnTo>
                  <a:pt x="0" y="0"/>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F8A3983-53F2-E748-8426-767C8636DD25}"/>
              </a:ext>
            </a:extLst>
          </p:cNvPr>
          <p:cNvSpPr/>
          <p:nvPr userDrawn="1"/>
        </p:nvSpPr>
        <p:spPr>
          <a:xfrm>
            <a:off x="474562" y="0"/>
            <a:ext cx="4305782" cy="567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Picture Placeholder 5">
            <a:extLst>
              <a:ext uri="{FF2B5EF4-FFF2-40B4-BE49-F238E27FC236}">
                <a16:creationId xmlns:a16="http://schemas.microsoft.com/office/drawing/2014/main" id="{01509F26-4F78-0F47-A931-70E400AF0270}"/>
              </a:ext>
            </a:extLst>
          </p:cNvPr>
          <p:cNvSpPr>
            <a:spLocks noGrp="1"/>
          </p:cNvSpPr>
          <p:nvPr>
            <p:ph type="pic" sz="quarter" idx="13"/>
          </p:nvPr>
        </p:nvSpPr>
        <p:spPr>
          <a:xfrm>
            <a:off x="0" y="0"/>
            <a:ext cx="12192000" cy="6858000"/>
          </a:xfrm>
        </p:spPr>
        <p:txBody>
          <a:bodyPr/>
          <a:lstStyle/>
          <a:p>
            <a:endParaRPr lang="en-US" dirty="0"/>
          </a:p>
        </p:txBody>
      </p:sp>
    </p:spTree>
    <p:extLst>
      <p:ext uri="{BB962C8B-B14F-4D97-AF65-F5344CB8AC3E}">
        <p14:creationId xmlns:p14="http://schemas.microsoft.com/office/powerpoint/2010/main" val="2820694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Plain Wedg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938A7405-1FAE-ED43-83DB-4B41864C3040}" type="datetime1">
              <a:rPr lang="en-US" smtClean="0"/>
              <a:t>07/17/2020</a:t>
            </a:fld>
            <a:endParaRPr lang="en-US" dirty="0"/>
          </a:p>
        </p:txBody>
      </p:sp>
      <p:sp>
        <p:nvSpPr>
          <p:cNvPr id="5" name="Footer Placeholder 4">
            <a:extLst>
              <a:ext uri="{FF2B5EF4-FFF2-40B4-BE49-F238E27FC236}">
                <a16:creationId xmlns:a16="http://schemas.microsoft.com/office/drawing/2014/main" id="{E370F9BF-2DC2-E541-9C6C-E41C4EEFBBF5}"/>
              </a:ext>
            </a:extLst>
          </p:cNvPr>
          <p:cNvSpPr>
            <a:spLocks noGrp="1"/>
          </p:cNvSpPr>
          <p:nvPr>
            <p:ph type="ftr" sz="quarter" idx="11"/>
          </p:nvPr>
        </p:nvSpPr>
        <p:spPr/>
        <p:txBody>
          <a:bodyPr/>
          <a:lstStyle/>
          <a:p>
            <a:endParaRPr lang="en-US" dirty="0"/>
          </a:p>
        </p:txBody>
      </p:sp>
      <p:sp>
        <p:nvSpPr>
          <p:cNvPr id="17" name="Freeform 16">
            <a:extLst>
              <a:ext uri="{FF2B5EF4-FFF2-40B4-BE49-F238E27FC236}">
                <a16:creationId xmlns:a16="http://schemas.microsoft.com/office/drawing/2014/main" id="{D372ADDB-2083-8249-AFA2-C88EF2D04F9F}"/>
              </a:ext>
            </a:extLst>
          </p:cNvPr>
          <p:cNvSpPr/>
          <p:nvPr userDrawn="1"/>
        </p:nvSpPr>
        <p:spPr>
          <a:xfrm>
            <a:off x="4490020" y="6088642"/>
            <a:ext cx="7252138" cy="781970"/>
          </a:xfrm>
          <a:custGeom>
            <a:avLst/>
            <a:gdLst>
              <a:gd name="connsiteX0" fmla="*/ 7252138 w 7252138"/>
              <a:gd name="connsiteY0" fmla="*/ 775663 h 781970"/>
              <a:gd name="connsiteX1" fmla="*/ 6470168 w 7252138"/>
              <a:gd name="connsiteY1" fmla="*/ 0 h 781970"/>
              <a:gd name="connsiteX2" fmla="*/ 220717 w 7252138"/>
              <a:gd name="connsiteY2" fmla="*/ 542334 h 781970"/>
              <a:gd name="connsiteX3" fmla="*/ 0 w 7252138"/>
              <a:gd name="connsiteY3" fmla="*/ 781970 h 781970"/>
              <a:gd name="connsiteX4" fmla="*/ 7252138 w 7252138"/>
              <a:gd name="connsiteY4" fmla="*/ 775663 h 78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2138" h="781970">
                <a:moveTo>
                  <a:pt x="7252138" y="775663"/>
                </a:moveTo>
                <a:lnTo>
                  <a:pt x="6470168" y="0"/>
                </a:lnTo>
                <a:lnTo>
                  <a:pt x="220717" y="542334"/>
                </a:lnTo>
                <a:lnTo>
                  <a:pt x="0" y="781970"/>
                </a:lnTo>
                <a:lnTo>
                  <a:pt x="7252138" y="775663"/>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9312480-6782-F448-9697-6D420FC0E838}"/>
              </a:ext>
            </a:extLst>
          </p:cNvPr>
          <p:cNvSpPr/>
          <p:nvPr userDrawn="1"/>
        </p:nvSpPr>
        <p:spPr>
          <a:xfrm>
            <a:off x="474562" y="0"/>
            <a:ext cx="4305782" cy="567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392292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2F78733-1658-A94C-997B-E3E616C02CB6}"/>
              </a:ext>
            </a:extLst>
          </p:cNvPr>
          <p:cNvSpPr>
            <a:spLocks noGrp="1"/>
          </p:cNvSpPr>
          <p:nvPr>
            <p:ph type="dt" sz="half" idx="10"/>
          </p:nvPr>
        </p:nvSpPr>
        <p:spPr/>
        <p:txBody>
          <a:bodyPr/>
          <a:lstStyle/>
          <a:p>
            <a:fld id="{4A0D0BCE-F77E-0147-B16A-5ED50C810D3B}" type="datetime1">
              <a:rPr lang="en-US" smtClean="0"/>
              <a:t>07/17/2020</a:t>
            </a:fld>
            <a:endParaRPr lang="en-US" dirty="0"/>
          </a:p>
        </p:txBody>
      </p:sp>
      <p:sp>
        <p:nvSpPr>
          <p:cNvPr id="6" name="Footer Placeholder 5">
            <a:extLst>
              <a:ext uri="{FF2B5EF4-FFF2-40B4-BE49-F238E27FC236}">
                <a16:creationId xmlns:a16="http://schemas.microsoft.com/office/drawing/2014/main" id="{92A7D45A-36E1-8A4D-9229-AC16AF052E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E06BB2-48AE-5D4E-808F-A69C53B4F812}"/>
              </a:ext>
            </a:extLst>
          </p:cNvPr>
          <p:cNvSpPr>
            <a:spLocks noGrp="1"/>
          </p:cNvSpPr>
          <p:nvPr>
            <p:ph type="sldNum" sz="quarter" idx="12"/>
          </p:nvPr>
        </p:nvSpPr>
        <p:spPr/>
        <p:txBody>
          <a:bodyPr/>
          <a:lstStyle/>
          <a:p>
            <a:fld id="{6D2FF9F3-A2D3-2E47-9D72-D1E32253EC70}" type="slidenum">
              <a:rPr lang="en-US" smtClean="0"/>
              <a:t>‹#›</a:t>
            </a:fld>
            <a:endParaRPr lang="en-US" dirty="0"/>
          </a:p>
        </p:txBody>
      </p:sp>
      <p:sp>
        <p:nvSpPr>
          <p:cNvPr id="10" name="Date Placeholder 3">
            <a:extLst>
              <a:ext uri="{FF2B5EF4-FFF2-40B4-BE49-F238E27FC236}">
                <a16:creationId xmlns:a16="http://schemas.microsoft.com/office/drawing/2014/main" id="{48425543-67A6-46A0-AE26-BB7094931CA7}"/>
              </a:ext>
            </a:extLst>
          </p:cNvPr>
          <p:cNvSpPr txBox="1">
            <a:spLocks/>
          </p:cNvSpPr>
          <p:nvPr userDrawn="1"/>
        </p:nvSpPr>
        <p:spPr>
          <a:xfrm>
            <a:off x="10464800" y="101074"/>
            <a:ext cx="157769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B2F56F-1896-4340-B412-6E67917955AA}" type="datetime1">
              <a:rPr lang="en-US" smtClean="0"/>
              <a:pPr/>
              <a:t>07/17/2020</a:t>
            </a:fld>
            <a:endParaRPr lang="en-US" dirty="0"/>
          </a:p>
        </p:txBody>
      </p:sp>
      <p:grpSp>
        <p:nvGrpSpPr>
          <p:cNvPr id="11" name="Group 10">
            <a:extLst>
              <a:ext uri="{FF2B5EF4-FFF2-40B4-BE49-F238E27FC236}">
                <a16:creationId xmlns:a16="http://schemas.microsoft.com/office/drawing/2014/main" id="{BC37E529-B0A4-4B02-861D-0C55B8C1FF3A}"/>
              </a:ext>
            </a:extLst>
          </p:cNvPr>
          <p:cNvGrpSpPr/>
          <p:nvPr userDrawn="1"/>
        </p:nvGrpSpPr>
        <p:grpSpPr>
          <a:xfrm>
            <a:off x="4490020" y="6088642"/>
            <a:ext cx="7252138" cy="781970"/>
            <a:chOff x="4490020" y="6088642"/>
            <a:chExt cx="7252138" cy="781970"/>
          </a:xfrm>
        </p:grpSpPr>
        <p:sp>
          <p:nvSpPr>
            <p:cNvPr id="12" name="Freeform 6">
              <a:extLst>
                <a:ext uri="{FF2B5EF4-FFF2-40B4-BE49-F238E27FC236}">
                  <a16:creationId xmlns:a16="http://schemas.microsoft.com/office/drawing/2014/main" id="{69CEBC73-B703-4440-84BB-6E0B51AEB838}"/>
                </a:ext>
              </a:extLst>
            </p:cNvPr>
            <p:cNvSpPr/>
            <p:nvPr/>
          </p:nvSpPr>
          <p:spPr>
            <a:xfrm>
              <a:off x="4490020" y="6088642"/>
              <a:ext cx="7252138" cy="781970"/>
            </a:xfrm>
            <a:custGeom>
              <a:avLst/>
              <a:gdLst>
                <a:gd name="connsiteX0" fmla="*/ 7252138 w 7252138"/>
                <a:gd name="connsiteY0" fmla="*/ 775663 h 781970"/>
                <a:gd name="connsiteX1" fmla="*/ 6470168 w 7252138"/>
                <a:gd name="connsiteY1" fmla="*/ 0 h 781970"/>
                <a:gd name="connsiteX2" fmla="*/ 220717 w 7252138"/>
                <a:gd name="connsiteY2" fmla="*/ 542334 h 781970"/>
                <a:gd name="connsiteX3" fmla="*/ 0 w 7252138"/>
                <a:gd name="connsiteY3" fmla="*/ 781970 h 781970"/>
                <a:gd name="connsiteX4" fmla="*/ 7252138 w 7252138"/>
                <a:gd name="connsiteY4" fmla="*/ 775663 h 78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2138" h="781970">
                  <a:moveTo>
                    <a:pt x="7252138" y="775663"/>
                  </a:moveTo>
                  <a:lnTo>
                    <a:pt x="6470168" y="0"/>
                  </a:lnTo>
                  <a:lnTo>
                    <a:pt x="220717" y="542334"/>
                  </a:lnTo>
                  <a:lnTo>
                    <a:pt x="0" y="781970"/>
                  </a:lnTo>
                  <a:lnTo>
                    <a:pt x="7252138" y="775663"/>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01E98542-481C-4E5F-B204-FCDE2610FC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64328" y="6425698"/>
              <a:ext cx="1952941" cy="244117"/>
            </a:xfrm>
            <a:prstGeom prst="rect">
              <a:avLst/>
            </a:prstGeom>
          </p:spPr>
        </p:pic>
      </p:grpSp>
      <p:sp>
        <p:nvSpPr>
          <p:cNvPr id="14" name="Freeform 10">
            <a:extLst>
              <a:ext uri="{FF2B5EF4-FFF2-40B4-BE49-F238E27FC236}">
                <a16:creationId xmlns:a16="http://schemas.microsoft.com/office/drawing/2014/main" id="{29E7BE10-7DA8-4808-8DA1-F127CA802207}"/>
              </a:ext>
            </a:extLst>
          </p:cNvPr>
          <p:cNvSpPr/>
          <p:nvPr userDrawn="1"/>
        </p:nvSpPr>
        <p:spPr>
          <a:xfrm>
            <a:off x="703492" y="-6306"/>
            <a:ext cx="3991829" cy="447740"/>
          </a:xfrm>
          <a:custGeom>
            <a:avLst/>
            <a:gdLst>
              <a:gd name="connsiteX0" fmla="*/ 0 w 3991829"/>
              <a:gd name="connsiteY0" fmla="*/ 0 h 447740"/>
              <a:gd name="connsiteX1" fmla="*/ 441435 w 3991829"/>
              <a:gd name="connsiteY1" fmla="*/ 447740 h 447740"/>
              <a:gd name="connsiteX2" fmla="*/ 3884624 w 3991829"/>
              <a:gd name="connsiteY2" fmla="*/ 138736 h 447740"/>
              <a:gd name="connsiteX3" fmla="*/ 3991829 w 3991829"/>
              <a:gd name="connsiteY3" fmla="*/ 6306 h 447740"/>
              <a:gd name="connsiteX4" fmla="*/ 0 w 3991829"/>
              <a:gd name="connsiteY4" fmla="*/ 0 h 44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829" h="447740">
                <a:moveTo>
                  <a:pt x="0" y="0"/>
                </a:moveTo>
                <a:lnTo>
                  <a:pt x="441435" y="447740"/>
                </a:lnTo>
                <a:lnTo>
                  <a:pt x="3884624" y="138736"/>
                </a:lnTo>
                <a:lnTo>
                  <a:pt x="3991829" y="6306"/>
                </a:lnTo>
                <a:lnTo>
                  <a:pt x="0" y="0"/>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E7C91539-2C65-4D5E-9F09-E8D64A047E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5760" y="593785"/>
            <a:ext cx="3291840" cy="769199"/>
          </a:xfrm>
          <a:prstGeom prst="rect">
            <a:avLst/>
          </a:prstGeom>
        </p:spPr>
      </p:pic>
    </p:spTree>
    <p:extLst>
      <p:ext uri="{BB962C8B-B14F-4D97-AF65-F5344CB8AC3E}">
        <p14:creationId xmlns:p14="http://schemas.microsoft.com/office/powerpoint/2010/main" val="4185870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EF03-A2A5-0049-A88D-922714B892C5}"/>
              </a:ext>
            </a:extLst>
          </p:cNvPr>
          <p:cNvSpPr>
            <a:spLocks noGrp="1"/>
          </p:cNvSpPr>
          <p:nvPr>
            <p:ph type="ctrTitle"/>
          </p:nvPr>
        </p:nvSpPr>
        <p:spPr>
          <a:xfrm>
            <a:off x="833120" y="1422399"/>
            <a:ext cx="10520680" cy="2087563"/>
          </a:xfrm>
        </p:spPr>
        <p:txBody>
          <a:bodyPr anchor="b">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DA9CD719-2E8B-274C-9961-94DD7DC2DD2C}"/>
              </a:ext>
            </a:extLst>
          </p:cNvPr>
          <p:cNvSpPr>
            <a:spLocks noGrp="1"/>
          </p:cNvSpPr>
          <p:nvPr>
            <p:ph type="subTitle" idx="1"/>
          </p:nvPr>
        </p:nvSpPr>
        <p:spPr>
          <a:xfrm>
            <a:off x="833120" y="3536089"/>
            <a:ext cx="10520680" cy="1655762"/>
          </a:xfrm>
          <a:prstGeom prst="rect">
            <a:avLst/>
          </a:prstGeom>
        </p:spPr>
        <p:txBody>
          <a:bodyPr/>
          <a:lstStyle>
            <a:lvl1pPr marL="0" indent="0" algn="l">
              <a:buNone/>
              <a:defRPr sz="2400">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D2FE24A9-F2A0-8743-BD07-AC145517032D}" type="datetime1">
              <a:rPr lang="en-US" smtClean="0"/>
              <a:t>07/17/2020</a:t>
            </a:fld>
            <a:endParaRPr lang="en-US" dirty="0"/>
          </a:p>
        </p:txBody>
      </p:sp>
      <p:sp>
        <p:nvSpPr>
          <p:cNvPr id="5" name="Footer Placeholder 4">
            <a:extLst>
              <a:ext uri="{FF2B5EF4-FFF2-40B4-BE49-F238E27FC236}">
                <a16:creationId xmlns:a16="http://schemas.microsoft.com/office/drawing/2014/main" id="{E370F9BF-2DC2-E541-9C6C-E41C4EEFB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20133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Full frame pictures no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38824C-EBF5-F04C-B9A7-387B56A48BCF}"/>
              </a:ext>
            </a:extLst>
          </p:cNvPr>
          <p:cNvSpPr>
            <a:spLocks noGrp="1"/>
          </p:cNvSpPr>
          <p:nvPr>
            <p:ph type="pic" idx="1"/>
          </p:nvPr>
        </p:nvSpPr>
        <p:spPr>
          <a:xfrm>
            <a:off x="0" y="-1"/>
            <a:ext cx="6096000"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Rectangle 1">
            <a:extLst>
              <a:ext uri="{FF2B5EF4-FFF2-40B4-BE49-F238E27FC236}">
                <a16:creationId xmlns:a16="http://schemas.microsoft.com/office/drawing/2014/main" id="{C0A88A3D-740C-8B4F-8C13-9BC907083084}"/>
              </a:ext>
            </a:extLst>
          </p:cNvPr>
          <p:cNvSpPr/>
          <p:nvPr userDrawn="1"/>
        </p:nvSpPr>
        <p:spPr>
          <a:xfrm>
            <a:off x="0" y="0"/>
            <a:ext cx="4973444" cy="1650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D4506905-6EB0-1B46-91DC-CDDFEB663C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32A0F0-4DCF-D742-902F-6847E0939B18}"/>
              </a:ext>
            </a:extLst>
          </p:cNvPr>
          <p:cNvSpPr>
            <a:spLocks noGrp="1"/>
          </p:cNvSpPr>
          <p:nvPr>
            <p:ph type="sldNum" sz="quarter" idx="12"/>
          </p:nvPr>
        </p:nvSpPr>
        <p:spPr>
          <a:xfrm>
            <a:off x="9299290" y="6356350"/>
            <a:ext cx="2743200" cy="365125"/>
          </a:xfrm>
        </p:spPr>
        <p:txBody>
          <a:bodyPr/>
          <a:lstStyle/>
          <a:p>
            <a:fld id="{6D2FF9F3-A2D3-2E47-9D72-D1E32253EC70}" type="slidenum">
              <a:rPr lang="en-US" smtClean="0"/>
              <a:t>‹#›</a:t>
            </a:fld>
            <a:endParaRPr lang="en-US" dirty="0"/>
          </a:p>
        </p:txBody>
      </p:sp>
      <p:sp>
        <p:nvSpPr>
          <p:cNvPr id="5" name="Date Placeholder 4">
            <a:extLst>
              <a:ext uri="{FF2B5EF4-FFF2-40B4-BE49-F238E27FC236}">
                <a16:creationId xmlns:a16="http://schemas.microsoft.com/office/drawing/2014/main" id="{0C5503C3-EDA5-3646-89B0-7CE1E5F11C45}"/>
              </a:ext>
            </a:extLst>
          </p:cNvPr>
          <p:cNvSpPr>
            <a:spLocks noGrp="1"/>
          </p:cNvSpPr>
          <p:nvPr>
            <p:ph type="dt" sz="half" idx="10"/>
          </p:nvPr>
        </p:nvSpPr>
        <p:spPr/>
        <p:txBody>
          <a:bodyPr/>
          <a:lstStyle/>
          <a:p>
            <a:fld id="{0B5B93FE-142B-D94D-8AAE-44C5D722DF80}" type="datetime1">
              <a:rPr lang="en-US" smtClean="0"/>
              <a:t>07/17/2020</a:t>
            </a:fld>
            <a:endParaRPr lang="en-US" dirty="0"/>
          </a:p>
        </p:txBody>
      </p:sp>
    </p:spTree>
    <p:extLst>
      <p:ext uri="{BB962C8B-B14F-4D97-AF65-F5344CB8AC3E}">
        <p14:creationId xmlns:p14="http://schemas.microsoft.com/office/powerpoint/2010/main" val="3823822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D229-6CDA-4C46-97AC-DA2220E8C35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9D95668-124C-0B49-9859-040D01C76190}"/>
              </a:ext>
            </a:extLst>
          </p:cNvPr>
          <p:cNvSpPr>
            <a:spLocks noGrp="1"/>
          </p:cNvSpPr>
          <p:nvPr>
            <p:ph idx="1"/>
          </p:nvPr>
        </p:nvSpPr>
        <p:spPr>
          <a:xfrm>
            <a:off x="838200" y="2823484"/>
            <a:ext cx="10515600" cy="321155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089F6F-11F0-B74E-BC4D-7C41602C3BA9}"/>
              </a:ext>
            </a:extLst>
          </p:cNvPr>
          <p:cNvSpPr>
            <a:spLocks noGrp="1"/>
          </p:cNvSpPr>
          <p:nvPr>
            <p:ph type="dt" sz="half" idx="10"/>
          </p:nvPr>
        </p:nvSpPr>
        <p:spPr/>
        <p:txBody>
          <a:bodyPr/>
          <a:lstStyle/>
          <a:p>
            <a:fld id="{4F4155C6-B04F-B840-8E92-4F1C050348AB}" type="datetime1">
              <a:rPr lang="en-US" smtClean="0"/>
              <a:t>07/17/2020</a:t>
            </a:fld>
            <a:endParaRPr lang="en-US" dirty="0"/>
          </a:p>
        </p:txBody>
      </p:sp>
      <p:sp>
        <p:nvSpPr>
          <p:cNvPr id="5" name="Footer Placeholder 4">
            <a:extLst>
              <a:ext uri="{FF2B5EF4-FFF2-40B4-BE49-F238E27FC236}">
                <a16:creationId xmlns:a16="http://schemas.microsoft.com/office/drawing/2014/main" id="{76336D93-A0A0-D54B-B3A4-C51E55A122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03AE02-E353-864A-90C9-04E922039B76}"/>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339345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AF84-57F3-4241-8A38-658B24103A7A}"/>
              </a:ext>
            </a:extLst>
          </p:cNvPr>
          <p:cNvSpPr>
            <a:spLocks noGrp="1"/>
          </p:cNvSpPr>
          <p:nvPr>
            <p:ph type="title"/>
          </p:nvPr>
        </p:nvSpPr>
        <p:spPr>
          <a:xfrm>
            <a:off x="838200" y="2287544"/>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E0A11CF-7A6D-004F-8D4B-18390395227C}"/>
              </a:ext>
            </a:extLst>
          </p:cNvPr>
          <p:cNvSpPr>
            <a:spLocks noGrp="1"/>
          </p:cNvSpPr>
          <p:nvPr>
            <p:ph type="dt" sz="half" idx="10"/>
          </p:nvPr>
        </p:nvSpPr>
        <p:spPr/>
        <p:txBody>
          <a:bodyPr/>
          <a:lstStyle/>
          <a:p>
            <a:fld id="{DA365931-9CA3-B040-B050-950F78F799C5}" type="datetime1">
              <a:rPr lang="en-US" smtClean="0"/>
              <a:t>07/17/2020</a:t>
            </a:fld>
            <a:endParaRPr lang="en-US" dirty="0"/>
          </a:p>
        </p:txBody>
      </p:sp>
      <p:sp>
        <p:nvSpPr>
          <p:cNvPr id="4" name="Footer Placeholder 3">
            <a:extLst>
              <a:ext uri="{FF2B5EF4-FFF2-40B4-BE49-F238E27FC236}">
                <a16:creationId xmlns:a16="http://schemas.microsoft.com/office/drawing/2014/main" id="{AB007A7C-AA94-4B47-B4FA-E8A34534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1851CE-CC28-F046-A3BD-18F9B22796CB}"/>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197206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3985F-64FB-6F4B-B180-21F7C0FF3C5A}"/>
              </a:ext>
            </a:extLst>
          </p:cNvPr>
          <p:cNvSpPr>
            <a:spLocks noGrp="1"/>
          </p:cNvSpPr>
          <p:nvPr>
            <p:ph type="dt" sz="half" idx="10"/>
          </p:nvPr>
        </p:nvSpPr>
        <p:spPr/>
        <p:txBody>
          <a:bodyPr/>
          <a:lstStyle/>
          <a:p>
            <a:fld id="{12B0C32B-AAB8-7445-A4E6-C7AA84064569}" type="datetime1">
              <a:rPr lang="en-US" smtClean="0"/>
              <a:t>07/17/2020</a:t>
            </a:fld>
            <a:endParaRPr lang="en-US" dirty="0"/>
          </a:p>
        </p:txBody>
      </p:sp>
      <p:sp>
        <p:nvSpPr>
          <p:cNvPr id="3" name="Footer Placeholder 2">
            <a:extLst>
              <a:ext uri="{FF2B5EF4-FFF2-40B4-BE49-F238E27FC236}">
                <a16:creationId xmlns:a16="http://schemas.microsoft.com/office/drawing/2014/main" id="{A030B5D0-A1DC-D549-ACB1-8386B98ECE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FDD2E7-AAC7-414F-AC56-288CD7B71465}"/>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023751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38824C-EBF5-F04C-B9A7-387B56A48BCF}"/>
              </a:ext>
            </a:extLst>
          </p:cNvPr>
          <p:cNvSpPr>
            <a:spLocks noGrp="1"/>
          </p:cNvSpPr>
          <p:nvPr>
            <p:ph type="pic" idx="1"/>
          </p:nvPr>
        </p:nvSpPr>
        <p:spPr>
          <a:xfrm>
            <a:off x="0" y="2323812"/>
            <a:ext cx="12192000" cy="45341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D4506905-6EB0-1B46-91DC-CDDFEB663C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32A0F0-4DCF-D742-902F-6847E0939B18}"/>
              </a:ext>
            </a:extLst>
          </p:cNvPr>
          <p:cNvSpPr>
            <a:spLocks noGrp="1"/>
          </p:cNvSpPr>
          <p:nvPr>
            <p:ph type="sldNum" sz="quarter" idx="12"/>
          </p:nvPr>
        </p:nvSpPr>
        <p:spPr>
          <a:xfrm>
            <a:off x="9299290" y="6356350"/>
            <a:ext cx="2743200" cy="365125"/>
          </a:xfrm>
        </p:spPr>
        <p:txBody>
          <a:bodyPr/>
          <a:lstStyle/>
          <a:p>
            <a:fld id="{6D2FF9F3-A2D3-2E47-9D72-D1E32253EC70}" type="slidenum">
              <a:rPr lang="en-US" smtClean="0"/>
              <a:t>‹#›</a:t>
            </a:fld>
            <a:endParaRPr lang="en-US" dirty="0"/>
          </a:p>
        </p:txBody>
      </p:sp>
      <p:sp>
        <p:nvSpPr>
          <p:cNvPr id="5" name="Date Placeholder 4">
            <a:extLst>
              <a:ext uri="{FF2B5EF4-FFF2-40B4-BE49-F238E27FC236}">
                <a16:creationId xmlns:a16="http://schemas.microsoft.com/office/drawing/2014/main" id="{0C5503C3-EDA5-3646-89B0-7CE1E5F11C45}"/>
              </a:ext>
            </a:extLst>
          </p:cNvPr>
          <p:cNvSpPr>
            <a:spLocks noGrp="1"/>
          </p:cNvSpPr>
          <p:nvPr>
            <p:ph type="dt" sz="half" idx="10"/>
          </p:nvPr>
        </p:nvSpPr>
        <p:spPr/>
        <p:txBody>
          <a:bodyPr/>
          <a:lstStyle/>
          <a:p>
            <a:fld id="{0B5B93FE-142B-D94D-8AAE-44C5D722DF80}" type="datetime1">
              <a:rPr lang="en-US" smtClean="0"/>
              <a:t>07/17/2020</a:t>
            </a:fld>
            <a:endParaRPr lang="en-US" dirty="0"/>
          </a:p>
        </p:txBody>
      </p:sp>
      <p:sp>
        <p:nvSpPr>
          <p:cNvPr id="20" name="Text Placeholder 19">
            <a:extLst>
              <a:ext uri="{FF2B5EF4-FFF2-40B4-BE49-F238E27FC236}">
                <a16:creationId xmlns:a16="http://schemas.microsoft.com/office/drawing/2014/main" id="{4F98957C-9214-9E44-9272-C69D29333D2C}"/>
              </a:ext>
            </a:extLst>
          </p:cNvPr>
          <p:cNvSpPr>
            <a:spLocks noGrp="1"/>
          </p:cNvSpPr>
          <p:nvPr>
            <p:ph type="body" sz="quarter" idx="13"/>
          </p:nvPr>
        </p:nvSpPr>
        <p:spPr>
          <a:xfrm>
            <a:off x="6084006" y="466199"/>
            <a:ext cx="5958484" cy="1130300"/>
          </a:xfrm>
        </p:spPr>
        <p:txBody>
          <a:bodyPr anchor="b">
            <a:noAutofit/>
          </a:bodyPr>
          <a:lstStyle>
            <a:lvl1pPr marL="0" indent="0">
              <a:buNone/>
              <a:defRPr sz="3200" b="1">
                <a:solidFill>
                  <a:schemeClr val="accent2"/>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p:txBody>
      </p:sp>
      <p:sp>
        <p:nvSpPr>
          <p:cNvPr id="21" name="Text Placeholder 19">
            <a:extLst>
              <a:ext uri="{FF2B5EF4-FFF2-40B4-BE49-F238E27FC236}">
                <a16:creationId xmlns:a16="http://schemas.microsoft.com/office/drawing/2014/main" id="{3283B76B-0405-2F47-A63C-87A3302D13E8}"/>
              </a:ext>
            </a:extLst>
          </p:cNvPr>
          <p:cNvSpPr>
            <a:spLocks noGrp="1"/>
          </p:cNvSpPr>
          <p:nvPr>
            <p:ph type="body" sz="quarter" idx="14"/>
          </p:nvPr>
        </p:nvSpPr>
        <p:spPr>
          <a:xfrm>
            <a:off x="6084006" y="1596499"/>
            <a:ext cx="5958484" cy="699782"/>
          </a:xfrm>
        </p:spPr>
        <p:txBody>
          <a:bodyPr anchor="t">
            <a:noAutofit/>
          </a:bodyPr>
          <a:lstStyle>
            <a:lvl1pPr marL="0" indent="0">
              <a:buNone/>
              <a:defRPr sz="2000" b="0">
                <a:solidFill>
                  <a:schemeClr val="accent2"/>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p:txBody>
      </p:sp>
    </p:spTree>
    <p:extLst>
      <p:ext uri="{BB962C8B-B14F-4D97-AF65-F5344CB8AC3E}">
        <p14:creationId xmlns:p14="http://schemas.microsoft.com/office/powerpoint/2010/main" val="97378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EF03-A2A5-0049-A88D-922714B892C5}"/>
              </a:ext>
            </a:extLst>
          </p:cNvPr>
          <p:cNvSpPr>
            <a:spLocks noGrp="1"/>
          </p:cNvSpPr>
          <p:nvPr>
            <p:ph type="ctrTitle"/>
          </p:nvPr>
        </p:nvSpPr>
        <p:spPr>
          <a:xfrm>
            <a:off x="833120" y="1422399"/>
            <a:ext cx="10520680" cy="20875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A9CD719-2E8B-274C-9961-94DD7DC2DD2C}"/>
              </a:ext>
            </a:extLst>
          </p:cNvPr>
          <p:cNvSpPr>
            <a:spLocks noGrp="1"/>
          </p:cNvSpPr>
          <p:nvPr>
            <p:ph type="subTitle" idx="1"/>
          </p:nvPr>
        </p:nvSpPr>
        <p:spPr>
          <a:xfrm>
            <a:off x="833120" y="3527380"/>
            <a:ext cx="1052068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0035F8E6-FFD2-0346-B99B-D7AF3D0E01D4}" type="datetime1">
              <a:rPr lang="en-US" smtClean="0"/>
              <a:t>07/17/2020</a:t>
            </a:fld>
            <a:endParaRPr lang="en-US" dirty="0"/>
          </a:p>
        </p:txBody>
      </p:sp>
      <p:sp>
        <p:nvSpPr>
          <p:cNvPr id="5" name="Footer Placeholder 4">
            <a:extLst>
              <a:ext uri="{FF2B5EF4-FFF2-40B4-BE49-F238E27FC236}">
                <a16:creationId xmlns:a16="http://schemas.microsoft.com/office/drawing/2014/main" id="{E370F9BF-2DC2-E541-9C6C-E41C4EEFB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81658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AF84-57F3-4241-8A38-658B24103A7A}"/>
              </a:ext>
            </a:extLst>
          </p:cNvPr>
          <p:cNvSpPr>
            <a:spLocks noGrp="1"/>
          </p:cNvSpPr>
          <p:nvPr>
            <p:ph type="title"/>
          </p:nvPr>
        </p:nvSpPr>
        <p:spPr>
          <a:xfrm>
            <a:off x="838200" y="2600061"/>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E0A11CF-7A6D-004F-8D4B-18390395227C}"/>
              </a:ext>
            </a:extLst>
          </p:cNvPr>
          <p:cNvSpPr>
            <a:spLocks noGrp="1"/>
          </p:cNvSpPr>
          <p:nvPr>
            <p:ph type="dt" sz="half" idx="10"/>
          </p:nvPr>
        </p:nvSpPr>
        <p:spPr/>
        <p:txBody>
          <a:bodyPr/>
          <a:lstStyle/>
          <a:p>
            <a:fld id="{190E172F-B2E9-1240-873C-334266E6F3E1}" type="datetime1">
              <a:rPr lang="en-US" smtClean="0"/>
              <a:t>07/17/2020</a:t>
            </a:fld>
            <a:endParaRPr lang="en-US" dirty="0"/>
          </a:p>
        </p:txBody>
      </p:sp>
      <p:sp>
        <p:nvSpPr>
          <p:cNvPr id="4" name="Footer Placeholder 3">
            <a:extLst>
              <a:ext uri="{FF2B5EF4-FFF2-40B4-BE49-F238E27FC236}">
                <a16:creationId xmlns:a16="http://schemas.microsoft.com/office/drawing/2014/main" id="{AB007A7C-AA94-4B47-B4FA-E8A34534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1851CE-CC28-F046-A3BD-18F9B22796CB}"/>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3383168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3985F-64FB-6F4B-B180-21F7C0FF3C5A}"/>
              </a:ext>
            </a:extLst>
          </p:cNvPr>
          <p:cNvSpPr>
            <a:spLocks noGrp="1"/>
          </p:cNvSpPr>
          <p:nvPr>
            <p:ph type="dt" sz="half" idx="10"/>
          </p:nvPr>
        </p:nvSpPr>
        <p:spPr/>
        <p:txBody>
          <a:bodyPr/>
          <a:lstStyle/>
          <a:p>
            <a:fld id="{CF5B652F-E083-D145-BE7E-A75A9812CC33}" type="datetime1">
              <a:rPr lang="en-US" smtClean="0"/>
              <a:t>07/17/2020</a:t>
            </a:fld>
            <a:endParaRPr lang="en-US" dirty="0"/>
          </a:p>
        </p:txBody>
      </p:sp>
      <p:sp>
        <p:nvSpPr>
          <p:cNvPr id="3" name="Footer Placeholder 2">
            <a:extLst>
              <a:ext uri="{FF2B5EF4-FFF2-40B4-BE49-F238E27FC236}">
                <a16:creationId xmlns:a16="http://schemas.microsoft.com/office/drawing/2014/main" id="{A030B5D0-A1DC-D549-ACB1-8386B98ECE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FDD2E7-AAC7-414F-AC56-288CD7B71465}"/>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28389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6155" y="2590800"/>
            <a:ext cx="10972800" cy="1143000"/>
          </a:xfrm>
          <a:prstGeom prst="rect">
            <a:avLst/>
          </a:prstGeo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dirty="0"/>
              <a:t>Title of Slide</a:t>
            </a:r>
          </a:p>
        </p:txBody>
      </p:sp>
    </p:spTree>
    <p:extLst>
      <p:ext uri="{BB962C8B-B14F-4D97-AF65-F5344CB8AC3E}">
        <p14:creationId xmlns:p14="http://schemas.microsoft.com/office/powerpoint/2010/main" val="2089048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EF03-A2A5-0049-A88D-922714B892C5}"/>
              </a:ext>
            </a:extLst>
          </p:cNvPr>
          <p:cNvSpPr>
            <a:spLocks noGrp="1"/>
          </p:cNvSpPr>
          <p:nvPr>
            <p:ph type="ctrTitle"/>
          </p:nvPr>
        </p:nvSpPr>
        <p:spPr>
          <a:xfrm>
            <a:off x="833120" y="2487656"/>
            <a:ext cx="10520680" cy="2087563"/>
          </a:xfrm>
        </p:spPr>
        <p:txBody>
          <a:bodyPr anchor="b">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DA9CD719-2E8B-274C-9961-94DD7DC2DD2C}"/>
              </a:ext>
            </a:extLst>
          </p:cNvPr>
          <p:cNvSpPr>
            <a:spLocks noGrp="1"/>
          </p:cNvSpPr>
          <p:nvPr>
            <p:ph type="subTitle" idx="1"/>
          </p:nvPr>
        </p:nvSpPr>
        <p:spPr>
          <a:xfrm>
            <a:off x="833120" y="4601346"/>
            <a:ext cx="10520680" cy="1655762"/>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690143-9790-C342-A839-BC98CFCE2A71}"/>
              </a:ext>
            </a:extLst>
          </p:cNvPr>
          <p:cNvSpPr>
            <a:spLocks noGrp="1"/>
          </p:cNvSpPr>
          <p:nvPr>
            <p:ph type="dt" sz="half" idx="10"/>
          </p:nvPr>
        </p:nvSpPr>
        <p:spPr/>
        <p:txBody>
          <a:bodyPr/>
          <a:lstStyle/>
          <a:p>
            <a:fld id="{273A8B1E-244E-7247-A98B-09B41057081F}" type="datetime1">
              <a:rPr lang="en-US" smtClean="0"/>
              <a:t>07/17/2020</a:t>
            </a:fld>
            <a:endParaRPr lang="en-US" dirty="0"/>
          </a:p>
        </p:txBody>
      </p:sp>
      <p:sp>
        <p:nvSpPr>
          <p:cNvPr id="5" name="Footer Placeholder 4">
            <a:extLst>
              <a:ext uri="{FF2B5EF4-FFF2-40B4-BE49-F238E27FC236}">
                <a16:creationId xmlns:a16="http://schemas.microsoft.com/office/drawing/2014/main" id="{E370F9BF-2DC2-E541-9C6C-E41C4EEFB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FFDD85-56EE-894F-BDAA-A1B56CA43860}"/>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093620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D229-6CDA-4C46-97AC-DA2220E8C35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9D95668-124C-0B49-9859-040D01C76190}"/>
              </a:ext>
            </a:extLst>
          </p:cNvPr>
          <p:cNvSpPr>
            <a:spLocks noGrp="1"/>
          </p:cNvSpPr>
          <p:nvPr>
            <p:ph idx="1"/>
          </p:nvPr>
        </p:nvSpPr>
        <p:spPr>
          <a:xfrm>
            <a:off x="838200" y="2823484"/>
            <a:ext cx="10515600" cy="321155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089F6F-11F0-B74E-BC4D-7C41602C3BA9}"/>
              </a:ext>
            </a:extLst>
          </p:cNvPr>
          <p:cNvSpPr>
            <a:spLocks noGrp="1"/>
          </p:cNvSpPr>
          <p:nvPr>
            <p:ph type="dt" sz="half" idx="10"/>
          </p:nvPr>
        </p:nvSpPr>
        <p:spPr/>
        <p:txBody>
          <a:bodyPr/>
          <a:lstStyle/>
          <a:p>
            <a:fld id="{B012D4AF-3781-5B44-86E5-92F531A2FF2B}" type="datetime1">
              <a:rPr lang="en-US" smtClean="0"/>
              <a:t>07/17/2020</a:t>
            </a:fld>
            <a:endParaRPr lang="en-US" dirty="0"/>
          </a:p>
        </p:txBody>
      </p:sp>
      <p:sp>
        <p:nvSpPr>
          <p:cNvPr id="5" name="Footer Placeholder 4">
            <a:extLst>
              <a:ext uri="{FF2B5EF4-FFF2-40B4-BE49-F238E27FC236}">
                <a16:creationId xmlns:a16="http://schemas.microsoft.com/office/drawing/2014/main" id="{76336D93-A0A0-D54B-B3A4-C51E55A122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03AE02-E353-864A-90C9-04E922039B76}"/>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175278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3985F-64FB-6F4B-B180-21F7C0FF3C5A}"/>
              </a:ext>
            </a:extLst>
          </p:cNvPr>
          <p:cNvSpPr>
            <a:spLocks noGrp="1"/>
          </p:cNvSpPr>
          <p:nvPr>
            <p:ph type="dt" sz="half" idx="10"/>
          </p:nvPr>
        </p:nvSpPr>
        <p:spPr/>
        <p:txBody>
          <a:bodyPr/>
          <a:lstStyle/>
          <a:p>
            <a:fld id="{5CB1AB0A-BCA9-CF47-BA65-AC20E699FAF9}" type="datetime1">
              <a:rPr lang="en-US" smtClean="0"/>
              <a:t>07/17/2020</a:t>
            </a:fld>
            <a:endParaRPr lang="en-US" dirty="0"/>
          </a:p>
        </p:txBody>
      </p:sp>
      <p:sp>
        <p:nvSpPr>
          <p:cNvPr id="3" name="Footer Placeholder 2">
            <a:extLst>
              <a:ext uri="{FF2B5EF4-FFF2-40B4-BE49-F238E27FC236}">
                <a16:creationId xmlns:a16="http://schemas.microsoft.com/office/drawing/2014/main" id="{A030B5D0-A1DC-D549-ACB1-8386B98ECE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8FDD2E7-AAC7-414F-AC56-288CD7B71465}"/>
              </a:ext>
            </a:extLst>
          </p:cNvPr>
          <p:cNvSpPr>
            <a:spLocks noGrp="1"/>
          </p:cNvSpPr>
          <p:nvPr>
            <p:ph type="sldNum" sz="quarter" idx="12"/>
          </p:nvPr>
        </p:nvSpPr>
        <p:spPr/>
        <p:txBody>
          <a:bodyPr/>
          <a:lstStyle/>
          <a:p>
            <a:fld id="{6D2FF9F3-A2D3-2E47-9D72-D1E32253EC70}" type="slidenum">
              <a:rPr lang="en-US" smtClean="0"/>
              <a:t>‹#›</a:t>
            </a:fld>
            <a:endParaRPr lang="en-US" dirty="0"/>
          </a:p>
        </p:txBody>
      </p:sp>
    </p:spTree>
    <p:extLst>
      <p:ext uri="{BB962C8B-B14F-4D97-AF65-F5344CB8AC3E}">
        <p14:creationId xmlns:p14="http://schemas.microsoft.com/office/powerpoint/2010/main" val="307800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1.xml"/><Relationship Id="rId7" Type="http://schemas.openxmlformats.org/officeDocument/2006/relationships/image" Target="../media/image18.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11" Type="http://schemas.openxmlformats.org/officeDocument/2006/relationships/image" Target="../media/image22.svg"/><Relationship Id="rId5" Type="http://schemas.openxmlformats.org/officeDocument/2006/relationships/slideLayout" Target="../slideLayouts/slideLayout23.xml"/><Relationship Id="rId10" Type="http://schemas.openxmlformats.org/officeDocument/2006/relationships/image" Target="../media/image21.png"/><Relationship Id="rId4" Type="http://schemas.openxmlformats.org/officeDocument/2006/relationships/slideLayout" Target="../slideLayouts/slideLayout22.xml"/><Relationship Id="rId9" Type="http://schemas.openxmlformats.org/officeDocument/2006/relationships/image" Target="../media/image20.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30C63E-3D39-7E4D-BBB1-985FFC57EC0C}"/>
              </a:ext>
            </a:extLst>
          </p:cNvPr>
          <p:cNvSpPr>
            <a:spLocks noGrp="1"/>
          </p:cNvSpPr>
          <p:nvPr>
            <p:ph type="body" idx="1"/>
          </p:nvPr>
        </p:nvSpPr>
        <p:spPr>
          <a:xfrm>
            <a:off x="838200" y="2823484"/>
            <a:ext cx="10515600" cy="32403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a:extLst>
              <a:ext uri="{FF2B5EF4-FFF2-40B4-BE49-F238E27FC236}">
                <a16:creationId xmlns:a16="http://schemas.microsoft.com/office/drawing/2014/main" id="{9D270E01-812E-9F41-BDA4-5EDDB33B7867}"/>
              </a:ext>
            </a:extLst>
          </p:cNvPr>
          <p:cNvSpPr>
            <a:spLocks noGrp="1"/>
          </p:cNvSpPr>
          <p:nvPr>
            <p:ph type="title"/>
          </p:nvPr>
        </p:nvSpPr>
        <p:spPr>
          <a:xfrm>
            <a:off x="838200" y="1362984"/>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338BAE0-006E-364C-ACA2-8A373116D162}"/>
              </a:ext>
            </a:extLst>
          </p:cNvPr>
          <p:cNvSpPr>
            <a:spLocks noGrp="1"/>
          </p:cNvSpPr>
          <p:nvPr>
            <p:ph type="dt" sz="half" idx="2"/>
          </p:nvPr>
        </p:nvSpPr>
        <p:spPr>
          <a:xfrm>
            <a:off x="10464800" y="101074"/>
            <a:ext cx="15776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2F56F-1896-4340-B412-6E67917955AA}" type="datetime1">
              <a:rPr lang="en-US" smtClean="0"/>
              <a:pPr/>
              <a:t>07/17/2020</a:t>
            </a:fld>
            <a:endParaRPr lang="en-US" dirty="0"/>
          </a:p>
        </p:txBody>
      </p:sp>
      <p:sp>
        <p:nvSpPr>
          <p:cNvPr id="5" name="Footer Placeholder 4">
            <a:extLst>
              <a:ext uri="{FF2B5EF4-FFF2-40B4-BE49-F238E27FC236}">
                <a16:creationId xmlns:a16="http://schemas.microsoft.com/office/drawing/2014/main" id="{568B3387-F45A-5041-A099-C6254B24A9DA}"/>
              </a:ext>
            </a:extLst>
          </p:cNvPr>
          <p:cNvSpPr>
            <a:spLocks noGrp="1"/>
          </p:cNvSpPr>
          <p:nvPr>
            <p:ph type="ftr" sz="quarter" idx="3"/>
          </p:nvPr>
        </p:nvSpPr>
        <p:spPr>
          <a:xfrm>
            <a:off x="145465" y="6356350"/>
            <a:ext cx="454985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DC23F-5DB5-4549-AC9A-28D485B54B48}"/>
              </a:ext>
            </a:extLst>
          </p:cNvPr>
          <p:cNvSpPr>
            <a:spLocks noGrp="1"/>
          </p:cNvSpPr>
          <p:nvPr>
            <p:ph type="sldNum" sz="quarter" idx="4"/>
          </p:nvPr>
        </p:nvSpPr>
        <p:spPr>
          <a:xfrm>
            <a:off x="11353800" y="6356350"/>
            <a:ext cx="6886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FF9F3-A2D3-2E47-9D72-D1E32253EC70}" type="slidenum">
              <a:rPr lang="en-US" smtClean="0"/>
              <a:pPr/>
              <a:t>‹#›</a:t>
            </a:fld>
            <a:endParaRPr lang="en-US" dirty="0"/>
          </a:p>
        </p:txBody>
      </p:sp>
      <p:grpSp>
        <p:nvGrpSpPr>
          <p:cNvPr id="7" name="Group 6">
            <a:extLst>
              <a:ext uri="{FF2B5EF4-FFF2-40B4-BE49-F238E27FC236}">
                <a16:creationId xmlns:a16="http://schemas.microsoft.com/office/drawing/2014/main" id="{0C097C8E-CAC6-4D48-9855-A3F830E0C323}"/>
              </a:ext>
            </a:extLst>
          </p:cNvPr>
          <p:cNvGrpSpPr/>
          <p:nvPr userDrawn="1"/>
        </p:nvGrpSpPr>
        <p:grpSpPr>
          <a:xfrm>
            <a:off x="331610" y="-6306"/>
            <a:ext cx="4330855" cy="1369290"/>
            <a:chOff x="331610" y="-6306"/>
            <a:chExt cx="4330855" cy="1369290"/>
          </a:xfrm>
        </p:grpSpPr>
        <p:sp>
          <p:nvSpPr>
            <p:cNvPr id="11" name="Freeform 10">
              <a:extLst>
                <a:ext uri="{FF2B5EF4-FFF2-40B4-BE49-F238E27FC236}">
                  <a16:creationId xmlns:a16="http://schemas.microsoft.com/office/drawing/2014/main" id="{29AB35FA-2A1A-994A-8B85-27ECE2206450}"/>
                </a:ext>
              </a:extLst>
            </p:cNvPr>
            <p:cNvSpPr/>
            <p:nvPr userDrawn="1"/>
          </p:nvSpPr>
          <p:spPr>
            <a:xfrm>
              <a:off x="670636" y="-6306"/>
              <a:ext cx="3991829" cy="447740"/>
            </a:xfrm>
            <a:custGeom>
              <a:avLst/>
              <a:gdLst>
                <a:gd name="connsiteX0" fmla="*/ 0 w 3991829"/>
                <a:gd name="connsiteY0" fmla="*/ 0 h 447740"/>
                <a:gd name="connsiteX1" fmla="*/ 441435 w 3991829"/>
                <a:gd name="connsiteY1" fmla="*/ 447740 h 447740"/>
                <a:gd name="connsiteX2" fmla="*/ 3884624 w 3991829"/>
                <a:gd name="connsiteY2" fmla="*/ 138736 h 447740"/>
                <a:gd name="connsiteX3" fmla="*/ 3991829 w 3991829"/>
                <a:gd name="connsiteY3" fmla="*/ 6306 h 447740"/>
                <a:gd name="connsiteX4" fmla="*/ 0 w 3991829"/>
                <a:gd name="connsiteY4" fmla="*/ 0 h 44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829" h="447740">
                  <a:moveTo>
                    <a:pt x="0" y="0"/>
                  </a:moveTo>
                  <a:lnTo>
                    <a:pt x="441435" y="447740"/>
                  </a:lnTo>
                  <a:lnTo>
                    <a:pt x="3884624" y="138736"/>
                  </a:lnTo>
                  <a:lnTo>
                    <a:pt x="3991829" y="6306"/>
                  </a:lnTo>
                  <a:lnTo>
                    <a:pt x="0" y="0"/>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113CA1B4-0F07-1348-9D7C-98791DA429A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31610" y="593785"/>
              <a:ext cx="3291840" cy="769199"/>
            </a:xfrm>
            <a:prstGeom prst="rect">
              <a:avLst/>
            </a:prstGeom>
          </p:spPr>
        </p:pic>
      </p:grpSp>
    </p:spTree>
    <p:extLst>
      <p:ext uri="{BB962C8B-B14F-4D97-AF65-F5344CB8AC3E}">
        <p14:creationId xmlns:p14="http://schemas.microsoft.com/office/powerpoint/2010/main" val="3771105049"/>
      </p:ext>
    </p:extLst>
  </p:cSld>
  <p:clrMap bg1="lt1" tx1="dk1" bg2="lt2" tx2="dk2" accent1="accent1" accent2="accent2" accent3="accent3" accent4="accent4" accent5="accent5" accent6="accent6" hlink="hlink" folHlink="folHlink"/>
  <p:sldLayoutIdLst>
    <p:sldLayoutId id="2147483667" r:id="rId1"/>
    <p:sldLayoutId id="2147483757" r:id="rId2"/>
    <p:sldLayoutId id="2147483659" r:id="rId3"/>
    <p:sldLayoutId id="2147483664" r:id="rId4"/>
    <p:sldLayoutId id="2147483665" r:id="rId5"/>
    <p:sldLayoutId id="2147483811" r:id="rId6"/>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464" userDrawn="1">
          <p15:clr>
            <a:srgbClr val="F26B43"/>
          </p15:clr>
        </p15:guide>
        <p15:guide id="4"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30C63E-3D39-7E4D-BBB1-985FFC57EC0C}"/>
              </a:ext>
            </a:extLst>
          </p:cNvPr>
          <p:cNvSpPr>
            <a:spLocks noGrp="1"/>
          </p:cNvSpPr>
          <p:nvPr>
            <p:ph type="body" idx="1"/>
          </p:nvPr>
        </p:nvSpPr>
        <p:spPr>
          <a:xfrm>
            <a:off x="838200" y="2823484"/>
            <a:ext cx="10515600" cy="178661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D270E01-812E-9F41-BDA4-5EDDB33B7867}"/>
              </a:ext>
            </a:extLst>
          </p:cNvPr>
          <p:cNvSpPr>
            <a:spLocks noGrp="1"/>
          </p:cNvSpPr>
          <p:nvPr>
            <p:ph type="title"/>
          </p:nvPr>
        </p:nvSpPr>
        <p:spPr>
          <a:xfrm>
            <a:off x="838200" y="1362984"/>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4" name="Date Placeholder 3">
            <a:extLst>
              <a:ext uri="{FF2B5EF4-FFF2-40B4-BE49-F238E27FC236}">
                <a16:creationId xmlns:a16="http://schemas.microsoft.com/office/drawing/2014/main" id="{7338BAE0-006E-364C-ACA2-8A373116D162}"/>
              </a:ext>
            </a:extLst>
          </p:cNvPr>
          <p:cNvSpPr>
            <a:spLocks noGrp="1"/>
          </p:cNvSpPr>
          <p:nvPr>
            <p:ph type="dt" sz="half" idx="2"/>
          </p:nvPr>
        </p:nvSpPr>
        <p:spPr>
          <a:xfrm>
            <a:off x="10464800" y="101074"/>
            <a:ext cx="157769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C87DE501-DDBE-8C45-845C-556AB03C2932}" type="datetime1">
              <a:rPr lang="en-US" smtClean="0"/>
              <a:pPr/>
              <a:t>07/17/2020</a:t>
            </a:fld>
            <a:endParaRPr lang="en-US" dirty="0"/>
          </a:p>
        </p:txBody>
      </p:sp>
      <p:sp>
        <p:nvSpPr>
          <p:cNvPr id="5" name="Footer Placeholder 4">
            <a:extLst>
              <a:ext uri="{FF2B5EF4-FFF2-40B4-BE49-F238E27FC236}">
                <a16:creationId xmlns:a16="http://schemas.microsoft.com/office/drawing/2014/main" id="{568B3387-F45A-5041-A099-C6254B24A9DA}"/>
              </a:ext>
            </a:extLst>
          </p:cNvPr>
          <p:cNvSpPr>
            <a:spLocks noGrp="1"/>
          </p:cNvSpPr>
          <p:nvPr>
            <p:ph type="ftr" sz="quarter" idx="3"/>
          </p:nvPr>
        </p:nvSpPr>
        <p:spPr>
          <a:xfrm>
            <a:off x="145465" y="6356350"/>
            <a:ext cx="4549855" cy="365125"/>
          </a:xfrm>
          <a:prstGeom prst="rect">
            <a:avLst/>
          </a:prstGeom>
        </p:spPr>
        <p:txBody>
          <a:bodyPr vert="horz" lIns="91440" tIns="45720" rIns="91440" bIns="45720" rtlCol="0" anchor="ctr"/>
          <a:lstStyle>
            <a:lvl1pPr algn="l">
              <a:defRPr sz="1200">
                <a:solidFill>
                  <a:schemeClr val="tx1">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646DC23F-5DB5-4549-AC9A-28D485B54B48}"/>
              </a:ext>
            </a:extLst>
          </p:cNvPr>
          <p:cNvSpPr>
            <a:spLocks noGrp="1"/>
          </p:cNvSpPr>
          <p:nvPr>
            <p:ph type="sldNum" sz="quarter" idx="4"/>
          </p:nvPr>
        </p:nvSpPr>
        <p:spPr>
          <a:xfrm>
            <a:off x="11353800" y="6356350"/>
            <a:ext cx="68869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6D2FF9F3-A2D3-2E47-9D72-D1E32253EC70}" type="slidenum">
              <a:rPr lang="en-US" smtClean="0"/>
              <a:pPr/>
              <a:t>‹#›</a:t>
            </a:fld>
            <a:endParaRPr lang="en-US" dirty="0"/>
          </a:p>
        </p:txBody>
      </p:sp>
    </p:spTree>
    <p:extLst>
      <p:ext uri="{BB962C8B-B14F-4D97-AF65-F5344CB8AC3E}">
        <p14:creationId xmlns:p14="http://schemas.microsoft.com/office/powerpoint/2010/main" val="19906178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6" r:id="rId3"/>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38BAE0-006E-364C-ACA2-8A373116D162}"/>
              </a:ext>
            </a:extLst>
          </p:cNvPr>
          <p:cNvSpPr>
            <a:spLocks noGrp="1"/>
          </p:cNvSpPr>
          <p:nvPr>
            <p:ph type="dt" sz="half" idx="2"/>
          </p:nvPr>
        </p:nvSpPr>
        <p:spPr>
          <a:xfrm>
            <a:off x="10464800" y="101074"/>
            <a:ext cx="157769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86A1706C-4025-0E40-AB8C-BDC6F575A7B9}" type="datetime1">
              <a:rPr lang="en-US" smtClean="0"/>
              <a:pPr/>
              <a:t>07/17/2020</a:t>
            </a:fld>
            <a:endParaRPr lang="en-US" dirty="0"/>
          </a:p>
        </p:txBody>
      </p:sp>
      <p:sp>
        <p:nvSpPr>
          <p:cNvPr id="5" name="Footer Placeholder 4">
            <a:extLst>
              <a:ext uri="{FF2B5EF4-FFF2-40B4-BE49-F238E27FC236}">
                <a16:creationId xmlns:a16="http://schemas.microsoft.com/office/drawing/2014/main" id="{568B3387-F45A-5041-A099-C6254B24A9DA}"/>
              </a:ext>
            </a:extLst>
          </p:cNvPr>
          <p:cNvSpPr>
            <a:spLocks noGrp="1"/>
          </p:cNvSpPr>
          <p:nvPr>
            <p:ph type="ftr" sz="quarter" idx="3"/>
          </p:nvPr>
        </p:nvSpPr>
        <p:spPr>
          <a:xfrm>
            <a:off x="145465" y="6356350"/>
            <a:ext cx="4549855"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646DC23F-5DB5-4549-AC9A-28D485B54B48}"/>
              </a:ext>
            </a:extLst>
          </p:cNvPr>
          <p:cNvSpPr>
            <a:spLocks noGrp="1"/>
          </p:cNvSpPr>
          <p:nvPr>
            <p:ph type="sldNum" sz="quarter" idx="4"/>
          </p:nvPr>
        </p:nvSpPr>
        <p:spPr>
          <a:xfrm>
            <a:off x="11353800" y="6356350"/>
            <a:ext cx="688690" cy="365125"/>
          </a:xfrm>
          <a:prstGeom prst="rect">
            <a:avLst/>
          </a:prstGeom>
        </p:spPr>
        <p:txBody>
          <a:bodyPr vert="horz" lIns="91440" tIns="45720" rIns="91440" bIns="45720" rtlCol="0" anchor="ctr"/>
          <a:lstStyle>
            <a:lvl1pPr algn="r">
              <a:defRPr sz="1200">
                <a:solidFill>
                  <a:schemeClr val="tx1"/>
                </a:solidFill>
              </a:defRPr>
            </a:lvl1pPr>
          </a:lstStyle>
          <a:p>
            <a:fld id="{6D2FF9F3-A2D3-2E47-9D72-D1E32253EC70}" type="slidenum">
              <a:rPr lang="en-US" smtClean="0"/>
              <a:pPr/>
              <a:t>‹#›</a:t>
            </a:fld>
            <a:endParaRPr lang="en-US" dirty="0"/>
          </a:p>
        </p:txBody>
      </p:sp>
    </p:spTree>
    <p:extLst>
      <p:ext uri="{BB962C8B-B14F-4D97-AF65-F5344CB8AC3E}">
        <p14:creationId xmlns:p14="http://schemas.microsoft.com/office/powerpoint/2010/main" val="738861096"/>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914400" rtl="0" eaLnBrk="1" latinLnBrk="0" hangingPunct="1">
        <a:lnSpc>
          <a:spcPct val="90000"/>
        </a:lnSpc>
        <a:spcBef>
          <a:spcPct val="0"/>
        </a:spcBef>
        <a:buNone/>
        <a:defRPr sz="6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30C63E-3D39-7E4D-BBB1-985FFC57EC0C}"/>
              </a:ext>
            </a:extLst>
          </p:cNvPr>
          <p:cNvSpPr>
            <a:spLocks noGrp="1"/>
          </p:cNvSpPr>
          <p:nvPr>
            <p:ph type="body" idx="1"/>
          </p:nvPr>
        </p:nvSpPr>
        <p:spPr>
          <a:xfrm>
            <a:off x="838200" y="2823484"/>
            <a:ext cx="10515600" cy="324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D270E01-812E-9F41-BDA4-5EDDB33B7867}"/>
              </a:ext>
            </a:extLst>
          </p:cNvPr>
          <p:cNvSpPr>
            <a:spLocks noGrp="1"/>
          </p:cNvSpPr>
          <p:nvPr>
            <p:ph type="title"/>
          </p:nvPr>
        </p:nvSpPr>
        <p:spPr>
          <a:xfrm>
            <a:off x="838200" y="1362984"/>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4" name="Date Placeholder 3">
            <a:extLst>
              <a:ext uri="{FF2B5EF4-FFF2-40B4-BE49-F238E27FC236}">
                <a16:creationId xmlns:a16="http://schemas.microsoft.com/office/drawing/2014/main" id="{7338BAE0-006E-364C-ACA2-8A373116D162}"/>
              </a:ext>
            </a:extLst>
          </p:cNvPr>
          <p:cNvSpPr>
            <a:spLocks noGrp="1"/>
          </p:cNvSpPr>
          <p:nvPr>
            <p:ph type="dt" sz="half" idx="2"/>
          </p:nvPr>
        </p:nvSpPr>
        <p:spPr>
          <a:xfrm>
            <a:off x="10464800" y="101074"/>
            <a:ext cx="15776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2F56F-1896-4340-B412-6E67917955AA}" type="datetime1">
              <a:rPr lang="en-US" smtClean="0"/>
              <a:pPr/>
              <a:t>07/17/2020</a:t>
            </a:fld>
            <a:endParaRPr lang="en-US" dirty="0"/>
          </a:p>
        </p:txBody>
      </p:sp>
      <p:sp>
        <p:nvSpPr>
          <p:cNvPr id="5" name="Footer Placeholder 4">
            <a:extLst>
              <a:ext uri="{FF2B5EF4-FFF2-40B4-BE49-F238E27FC236}">
                <a16:creationId xmlns:a16="http://schemas.microsoft.com/office/drawing/2014/main" id="{568B3387-F45A-5041-A099-C6254B24A9DA}"/>
              </a:ext>
            </a:extLst>
          </p:cNvPr>
          <p:cNvSpPr>
            <a:spLocks noGrp="1"/>
          </p:cNvSpPr>
          <p:nvPr>
            <p:ph type="ftr" sz="quarter" idx="3"/>
          </p:nvPr>
        </p:nvSpPr>
        <p:spPr>
          <a:xfrm>
            <a:off x="145465" y="6356350"/>
            <a:ext cx="4549855"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DC23F-5DB5-4549-AC9A-28D485B54B48}"/>
              </a:ext>
            </a:extLst>
          </p:cNvPr>
          <p:cNvSpPr>
            <a:spLocks noGrp="1"/>
          </p:cNvSpPr>
          <p:nvPr>
            <p:ph type="sldNum" sz="quarter" idx="4"/>
          </p:nvPr>
        </p:nvSpPr>
        <p:spPr>
          <a:xfrm>
            <a:off x="11353800" y="6356350"/>
            <a:ext cx="6886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FF9F3-A2D3-2E47-9D72-D1E32253EC70}" type="slidenum">
              <a:rPr lang="en-US" smtClean="0"/>
              <a:pPr/>
              <a:t>‹#›</a:t>
            </a:fld>
            <a:endParaRPr lang="en-US" dirty="0"/>
          </a:p>
        </p:txBody>
      </p:sp>
    </p:spTree>
    <p:extLst>
      <p:ext uri="{BB962C8B-B14F-4D97-AF65-F5344CB8AC3E}">
        <p14:creationId xmlns:p14="http://schemas.microsoft.com/office/powerpoint/2010/main" val="7876199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75" r:id="rId6"/>
    <p:sldLayoutId id="2147483722" r:id="rId7"/>
    <p:sldLayoutId id="2147483734" r:id="rId8"/>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E977840E-E24F-0540-97F4-DAAC751E4710}"/>
              </a:ext>
            </a:extLst>
          </p:cNvPr>
          <p:cNvSpPr/>
          <p:nvPr userDrawn="1"/>
        </p:nvSpPr>
        <p:spPr>
          <a:xfrm>
            <a:off x="744132" y="-6306"/>
            <a:ext cx="3991829" cy="447740"/>
          </a:xfrm>
          <a:custGeom>
            <a:avLst/>
            <a:gdLst>
              <a:gd name="connsiteX0" fmla="*/ 0 w 3991829"/>
              <a:gd name="connsiteY0" fmla="*/ 0 h 447740"/>
              <a:gd name="connsiteX1" fmla="*/ 441435 w 3991829"/>
              <a:gd name="connsiteY1" fmla="*/ 447740 h 447740"/>
              <a:gd name="connsiteX2" fmla="*/ 3884624 w 3991829"/>
              <a:gd name="connsiteY2" fmla="*/ 138736 h 447740"/>
              <a:gd name="connsiteX3" fmla="*/ 3991829 w 3991829"/>
              <a:gd name="connsiteY3" fmla="*/ 6306 h 447740"/>
              <a:gd name="connsiteX4" fmla="*/ 0 w 3991829"/>
              <a:gd name="connsiteY4" fmla="*/ 0 h 44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1829" h="447740">
                <a:moveTo>
                  <a:pt x="0" y="0"/>
                </a:moveTo>
                <a:lnTo>
                  <a:pt x="441435" y="447740"/>
                </a:lnTo>
                <a:lnTo>
                  <a:pt x="3884624" y="138736"/>
                </a:lnTo>
                <a:lnTo>
                  <a:pt x="3991829" y="630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51AA2BF2-53F9-064C-882F-14EDD4B101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04496" y="593785"/>
            <a:ext cx="3291840" cy="769199"/>
          </a:xfrm>
          <a:prstGeom prst="rect">
            <a:avLst/>
          </a:prstGeom>
        </p:spPr>
      </p:pic>
      <p:sp>
        <p:nvSpPr>
          <p:cNvPr id="16" name="Freeform 15">
            <a:extLst>
              <a:ext uri="{FF2B5EF4-FFF2-40B4-BE49-F238E27FC236}">
                <a16:creationId xmlns:a16="http://schemas.microsoft.com/office/drawing/2014/main" id="{BA6B9917-DEEF-894C-BA9C-1E4930BFB3FD}"/>
              </a:ext>
            </a:extLst>
          </p:cNvPr>
          <p:cNvSpPr/>
          <p:nvPr userDrawn="1"/>
        </p:nvSpPr>
        <p:spPr>
          <a:xfrm>
            <a:off x="4490020" y="6100708"/>
            <a:ext cx="7252138" cy="781970"/>
          </a:xfrm>
          <a:custGeom>
            <a:avLst/>
            <a:gdLst>
              <a:gd name="connsiteX0" fmla="*/ 7252138 w 7252138"/>
              <a:gd name="connsiteY0" fmla="*/ 775663 h 781970"/>
              <a:gd name="connsiteX1" fmla="*/ 6470168 w 7252138"/>
              <a:gd name="connsiteY1" fmla="*/ 0 h 781970"/>
              <a:gd name="connsiteX2" fmla="*/ 220717 w 7252138"/>
              <a:gd name="connsiteY2" fmla="*/ 542334 h 781970"/>
              <a:gd name="connsiteX3" fmla="*/ 0 w 7252138"/>
              <a:gd name="connsiteY3" fmla="*/ 781970 h 781970"/>
              <a:gd name="connsiteX4" fmla="*/ 7252138 w 7252138"/>
              <a:gd name="connsiteY4" fmla="*/ 775663 h 78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2138" h="781970">
                <a:moveTo>
                  <a:pt x="7252138" y="775663"/>
                </a:moveTo>
                <a:lnTo>
                  <a:pt x="6470168" y="0"/>
                </a:lnTo>
                <a:lnTo>
                  <a:pt x="220717" y="542334"/>
                </a:lnTo>
                <a:lnTo>
                  <a:pt x="0" y="781970"/>
                </a:lnTo>
                <a:lnTo>
                  <a:pt x="7252138" y="7756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30C63E-3D39-7E4D-BBB1-985FFC57EC0C}"/>
              </a:ext>
            </a:extLst>
          </p:cNvPr>
          <p:cNvSpPr>
            <a:spLocks noGrp="1"/>
          </p:cNvSpPr>
          <p:nvPr>
            <p:ph type="body" idx="1"/>
          </p:nvPr>
        </p:nvSpPr>
        <p:spPr>
          <a:xfrm>
            <a:off x="838200" y="2823484"/>
            <a:ext cx="10515600" cy="32403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D270E01-812E-9F41-BDA4-5EDDB33B7867}"/>
              </a:ext>
            </a:extLst>
          </p:cNvPr>
          <p:cNvSpPr>
            <a:spLocks noGrp="1"/>
          </p:cNvSpPr>
          <p:nvPr>
            <p:ph type="title"/>
          </p:nvPr>
        </p:nvSpPr>
        <p:spPr>
          <a:xfrm>
            <a:off x="838200" y="1362984"/>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4" name="Date Placeholder 3">
            <a:extLst>
              <a:ext uri="{FF2B5EF4-FFF2-40B4-BE49-F238E27FC236}">
                <a16:creationId xmlns:a16="http://schemas.microsoft.com/office/drawing/2014/main" id="{7338BAE0-006E-364C-ACA2-8A373116D162}"/>
              </a:ext>
            </a:extLst>
          </p:cNvPr>
          <p:cNvSpPr>
            <a:spLocks noGrp="1"/>
          </p:cNvSpPr>
          <p:nvPr>
            <p:ph type="dt" sz="half" idx="2"/>
          </p:nvPr>
        </p:nvSpPr>
        <p:spPr>
          <a:xfrm>
            <a:off x="10464800" y="101074"/>
            <a:ext cx="157769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861D544C-1F6E-3E43-B74A-72F703277291}" type="datetime1">
              <a:rPr lang="en-US" smtClean="0"/>
              <a:pPr/>
              <a:t>07/17/2020</a:t>
            </a:fld>
            <a:endParaRPr lang="en-US" dirty="0"/>
          </a:p>
        </p:txBody>
      </p:sp>
      <p:sp>
        <p:nvSpPr>
          <p:cNvPr id="5" name="Footer Placeholder 4">
            <a:extLst>
              <a:ext uri="{FF2B5EF4-FFF2-40B4-BE49-F238E27FC236}">
                <a16:creationId xmlns:a16="http://schemas.microsoft.com/office/drawing/2014/main" id="{568B3387-F45A-5041-A099-C6254B24A9DA}"/>
              </a:ext>
            </a:extLst>
          </p:cNvPr>
          <p:cNvSpPr>
            <a:spLocks noGrp="1"/>
          </p:cNvSpPr>
          <p:nvPr>
            <p:ph type="ftr" sz="quarter" idx="3"/>
          </p:nvPr>
        </p:nvSpPr>
        <p:spPr>
          <a:xfrm>
            <a:off x="145465" y="6356350"/>
            <a:ext cx="4549855" cy="365125"/>
          </a:xfrm>
          <a:prstGeom prst="rect">
            <a:avLst/>
          </a:prstGeom>
        </p:spPr>
        <p:txBody>
          <a:bodyPr vert="horz" lIns="91440" tIns="45720" rIns="91440" bIns="45720" rtlCol="0" anchor="ctr"/>
          <a:lstStyle>
            <a:lvl1pPr algn="l">
              <a:defRPr sz="1200">
                <a:solidFill>
                  <a:schemeClr val="accent2">
                    <a:lumMod val="40000"/>
                    <a:lumOff val="60000"/>
                  </a:schemeClr>
                </a:solidFill>
              </a:defRPr>
            </a:lvl1pPr>
          </a:lstStyle>
          <a:p>
            <a:endParaRPr lang="en-US" dirty="0"/>
          </a:p>
        </p:txBody>
      </p:sp>
      <p:sp>
        <p:nvSpPr>
          <p:cNvPr id="6" name="Slide Number Placeholder 5">
            <a:extLst>
              <a:ext uri="{FF2B5EF4-FFF2-40B4-BE49-F238E27FC236}">
                <a16:creationId xmlns:a16="http://schemas.microsoft.com/office/drawing/2014/main" id="{646DC23F-5DB5-4549-AC9A-28D485B54B48}"/>
              </a:ext>
            </a:extLst>
          </p:cNvPr>
          <p:cNvSpPr>
            <a:spLocks noGrp="1"/>
          </p:cNvSpPr>
          <p:nvPr>
            <p:ph type="sldNum" sz="quarter" idx="4"/>
          </p:nvPr>
        </p:nvSpPr>
        <p:spPr>
          <a:xfrm>
            <a:off x="11353800" y="6356350"/>
            <a:ext cx="68869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6D2FF9F3-A2D3-2E47-9D72-D1E32253EC70}" type="slidenum">
              <a:rPr lang="en-US" smtClean="0"/>
              <a:pPr/>
              <a:t>‹#›</a:t>
            </a:fld>
            <a:endParaRPr lang="en-US" dirty="0"/>
          </a:p>
        </p:txBody>
      </p:sp>
      <p:pic>
        <p:nvPicPr>
          <p:cNvPr id="18" name="Graphic 17">
            <a:extLst>
              <a:ext uri="{FF2B5EF4-FFF2-40B4-BE49-F238E27FC236}">
                <a16:creationId xmlns:a16="http://schemas.microsoft.com/office/drawing/2014/main" id="{CF550780-3FD3-A24F-B6CA-E05A7706809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070678" y="6427463"/>
            <a:ext cx="1918062" cy="244117"/>
          </a:xfrm>
          <a:prstGeom prst="rect">
            <a:avLst/>
          </a:prstGeom>
        </p:spPr>
      </p:pic>
    </p:spTree>
    <p:extLst>
      <p:ext uri="{BB962C8B-B14F-4D97-AF65-F5344CB8AC3E}">
        <p14:creationId xmlns:p14="http://schemas.microsoft.com/office/powerpoint/2010/main" val="324910075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7" r:id="rId3"/>
    <p:sldLayoutId id="2147483808" r:id="rId4"/>
    <p:sldLayoutId id="2147483812" r:id="rId5"/>
  </p:sldLayoutIdLst>
  <p:hf hdr="0" ftr="0" dt="0"/>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5.sv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8.sv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1.sv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sv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1FCC9DC-8BBD-ED4E-B839-CD893032C8E7}"/>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p:pic>
      <p:sp>
        <p:nvSpPr>
          <p:cNvPr id="2" name="Slide Number Placeholder 1">
            <a:extLst>
              <a:ext uri="{FF2B5EF4-FFF2-40B4-BE49-F238E27FC236}">
                <a16:creationId xmlns:a16="http://schemas.microsoft.com/office/drawing/2014/main" id="{472F3947-07A2-464D-B5ED-2D075C04A1CD}"/>
              </a:ext>
            </a:extLst>
          </p:cNvPr>
          <p:cNvSpPr>
            <a:spLocks noGrp="1"/>
          </p:cNvSpPr>
          <p:nvPr>
            <p:ph type="sldNum" sz="quarter" idx="12"/>
          </p:nvPr>
        </p:nvSpPr>
        <p:spPr/>
        <p:txBody>
          <a:bodyPr/>
          <a:lstStyle/>
          <a:p>
            <a:fld id="{6D2FF9F3-A2D3-2E47-9D72-D1E32253EC70}" type="slidenum">
              <a:rPr lang="en-US" smtClean="0"/>
              <a:t>1</a:t>
            </a:fld>
            <a:endParaRPr lang="en-US" dirty="0"/>
          </a:p>
        </p:txBody>
      </p:sp>
      <p:sp>
        <p:nvSpPr>
          <p:cNvPr id="4" name="Text Placeholder 3">
            <a:extLst>
              <a:ext uri="{FF2B5EF4-FFF2-40B4-BE49-F238E27FC236}">
                <a16:creationId xmlns:a16="http://schemas.microsoft.com/office/drawing/2014/main" id="{82E9EC74-A877-9842-B3AE-3BAFBEA2A781}"/>
              </a:ext>
            </a:extLst>
          </p:cNvPr>
          <p:cNvSpPr>
            <a:spLocks noGrp="1"/>
          </p:cNvSpPr>
          <p:nvPr>
            <p:ph type="body" sz="quarter" idx="13"/>
          </p:nvPr>
        </p:nvSpPr>
        <p:spPr>
          <a:xfrm>
            <a:off x="5123145" y="466199"/>
            <a:ext cx="6919345" cy="1130300"/>
          </a:xfrm>
        </p:spPr>
        <p:txBody>
          <a:bodyPr/>
          <a:lstStyle/>
          <a:p>
            <a:pPr algn="r"/>
            <a:r>
              <a:rPr lang="en-US" sz="3600" dirty="0">
                <a:solidFill>
                  <a:schemeClr val="bg1"/>
                </a:solidFill>
              </a:rPr>
              <a:t>Access to Capital for Ag Producers</a:t>
            </a:r>
          </a:p>
        </p:txBody>
      </p:sp>
      <p:sp>
        <p:nvSpPr>
          <p:cNvPr id="5" name="Text Placeholder 4">
            <a:extLst>
              <a:ext uri="{FF2B5EF4-FFF2-40B4-BE49-F238E27FC236}">
                <a16:creationId xmlns:a16="http://schemas.microsoft.com/office/drawing/2014/main" id="{7C44C1FE-0222-7B43-8090-5566242F8E06}"/>
              </a:ext>
            </a:extLst>
          </p:cNvPr>
          <p:cNvSpPr>
            <a:spLocks noGrp="1"/>
          </p:cNvSpPr>
          <p:nvPr>
            <p:ph type="body" sz="quarter" idx="14"/>
          </p:nvPr>
        </p:nvSpPr>
        <p:spPr/>
        <p:txBody>
          <a:bodyPr/>
          <a:lstStyle/>
          <a:p>
            <a:pPr algn="r"/>
            <a:r>
              <a:rPr lang="en-US" sz="2400">
                <a:solidFill>
                  <a:schemeClr val="bg1"/>
                </a:solidFill>
              </a:rPr>
              <a:t>Jess Sarsfield–</a:t>
            </a:r>
            <a:r>
              <a:rPr lang="en-US" sz="2400" dirty="0" err="1">
                <a:solidFill>
                  <a:schemeClr val="bg1"/>
                </a:solidFill>
              </a:rPr>
              <a:t>AgVision</a:t>
            </a:r>
            <a:r>
              <a:rPr lang="en-US" sz="2400" dirty="0">
                <a:solidFill>
                  <a:schemeClr val="bg1"/>
                </a:solidFill>
              </a:rPr>
              <a:t> </a:t>
            </a:r>
          </a:p>
        </p:txBody>
      </p:sp>
      <p:grpSp>
        <p:nvGrpSpPr>
          <p:cNvPr id="8" name="Group 7">
            <a:extLst>
              <a:ext uri="{FF2B5EF4-FFF2-40B4-BE49-F238E27FC236}">
                <a16:creationId xmlns:a16="http://schemas.microsoft.com/office/drawing/2014/main" id="{97428111-78B6-794E-9A86-F9D2B5C3B1B5}"/>
              </a:ext>
            </a:extLst>
          </p:cNvPr>
          <p:cNvGrpSpPr/>
          <p:nvPr/>
        </p:nvGrpSpPr>
        <p:grpSpPr>
          <a:xfrm>
            <a:off x="4455184" y="6088642"/>
            <a:ext cx="7252138" cy="781970"/>
            <a:chOff x="4490020" y="6088642"/>
            <a:chExt cx="7252138" cy="781970"/>
          </a:xfrm>
        </p:grpSpPr>
        <p:sp>
          <p:nvSpPr>
            <p:cNvPr id="9" name="Freeform 8">
              <a:extLst>
                <a:ext uri="{FF2B5EF4-FFF2-40B4-BE49-F238E27FC236}">
                  <a16:creationId xmlns:a16="http://schemas.microsoft.com/office/drawing/2014/main" id="{64DB443C-2C0B-8142-93EA-0E78A7B0FDA7}"/>
                </a:ext>
              </a:extLst>
            </p:cNvPr>
            <p:cNvSpPr/>
            <p:nvPr userDrawn="1"/>
          </p:nvSpPr>
          <p:spPr>
            <a:xfrm>
              <a:off x="4490020" y="6088642"/>
              <a:ext cx="7252138" cy="781970"/>
            </a:xfrm>
            <a:custGeom>
              <a:avLst/>
              <a:gdLst>
                <a:gd name="connsiteX0" fmla="*/ 7252138 w 7252138"/>
                <a:gd name="connsiteY0" fmla="*/ 775663 h 781970"/>
                <a:gd name="connsiteX1" fmla="*/ 6470168 w 7252138"/>
                <a:gd name="connsiteY1" fmla="*/ 0 h 781970"/>
                <a:gd name="connsiteX2" fmla="*/ 220717 w 7252138"/>
                <a:gd name="connsiteY2" fmla="*/ 542334 h 781970"/>
                <a:gd name="connsiteX3" fmla="*/ 0 w 7252138"/>
                <a:gd name="connsiteY3" fmla="*/ 781970 h 781970"/>
                <a:gd name="connsiteX4" fmla="*/ 7252138 w 7252138"/>
                <a:gd name="connsiteY4" fmla="*/ 775663 h 78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2138" h="781970">
                  <a:moveTo>
                    <a:pt x="7252138" y="775663"/>
                  </a:moveTo>
                  <a:lnTo>
                    <a:pt x="6470168" y="0"/>
                  </a:lnTo>
                  <a:lnTo>
                    <a:pt x="220717" y="542334"/>
                  </a:lnTo>
                  <a:lnTo>
                    <a:pt x="0" y="781970"/>
                  </a:lnTo>
                  <a:lnTo>
                    <a:pt x="7252138" y="775663"/>
                  </a:lnTo>
                  <a:close/>
                </a:path>
              </a:pathLst>
            </a:custGeom>
            <a:gradFill>
              <a:gsLst>
                <a:gs pos="0">
                  <a:schemeClr val="tx1"/>
                </a:gs>
                <a:gs pos="100000">
                  <a:srgbClr val="A3BC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2D678FDB-E936-564E-8F6F-99CDEBAC80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0678" y="6427463"/>
              <a:ext cx="1918062" cy="244117"/>
            </a:xfrm>
            <a:prstGeom prst="rect">
              <a:avLst/>
            </a:prstGeom>
          </p:spPr>
        </p:pic>
      </p:grpSp>
    </p:spTree>
    <p:extLst>
      <p:ext uri="{BB962C8B-B14F-4D97-AF65-F5344CB8AC3E}">
        <p14:creationId xmlns:p14="http://schemas.microsoft.com/office/powerpoint/2010/main" val="3364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552D4-6FEB-4501-A418-DD633D44A38D}"/>
              </a:ext>
            </a:extLst>
          </p:cNvPr>
          <p:cNvSpPr>
            <a:spLocks noGrp="1"/>
          </p:cNvSpPr>
          <p:nvPr>
            <p:ph type="sldNum" sz="quarter" idx="12"/>
          </p:nvPr>
        </p:nvSpPr>
        <p:spPr/>
        <p:txBody>
          <a:bodyPr/>
          <a:lstStyle/>
          <a:p>
            <a:fld id="{6D2FF9F3-A2D3-2E47-9D72-D1E32253EC70}" type="slidenum">
              <a:rPr lang="en-US" smtClean="0"/>
              <a:t>10</a:t>
            </a:fld>
            <a:endParaRPr lang="en-US" dirty="0"/>
          </a:p>
        </p:txBody>
      </p:sp>
      <p:sp>
        <p:nvSpPr>
          <p:cNvPr id="3" name="Rectangle 2">
            <a:extLst>
              <a:ext uri="{FF2B5EF4-FFF2-40B4-BE49-F238E27FC236}">
                <a16:creationId xmlns:a16="http://schemas.microsoft.com/office/drawing/2014/main" id="{C42D4224-B6DD-4B37-A8C6-2A17E567AD82}"/>
              </a:ext>
            </a:extLst>
          </p:cNvPr>
          <p:cNvSpPr/>
          <p:nvPr/>
        </p:nvSpPr>
        <p:spPr>
          <a:xfrm>
            <a:off x="1113525" y="1615954"/>
            <a:ext cx="10648415" cy="830997"/>
          </a:xfrm>
          <a:prstGeom prst="rect">
            <a:avLst/>
          </a:prstGeom>
        </p:spPr>
        <p:txBody>
          <a:bodyPr wrap="square">
            <a:spAutoFit/>
          </a:bodyPr>
          <a:lstStyle/>
          <a:p>
            <a:r>
              <a:rPr lang="en-US" sz="4800" dirty="0">
                <a:solidFill>
                  <a:schemeClr val="bg1"/>
                </a:solidFill>
              </a:rPr>
              <a:t>JumpStart – </a:t>
            </a:r>
            <a:r>
              <a:rPr lang="en-US" sz="4800" i="1" dirty="0">
                <a:solidFill>
                  <a:schemeClr val="bg1"/>
                </a:solidFill>
              </a:rPr>
              <a:t>an AgVision Product</a:t>
            </a:r>
            <a:endParaRPr lang="en-US" sz="4800" dirty="0">
              <a:solidFill>
                <a:schemeClr val="bg1"/>
              </a:solidFill>
            </a:endParaRPr>
          </a:p>
        </p:txBody>
      </p:sp>
      <p:sp>
        <p:nvSpPr>
          <p:cNvPr id="4" name="TextBox 3">
            <a:extLst>
              <a:ext uri="{FF2B5EF4-FFF2-40B4-BE49-F238E27FC236}">
                <a16:creationId xmlns:a16="http://schemas.microsoft.com/office/drawing/2014/main" id="{9ADEDC3D-3B47-43BA-8A32-566629494A36}"/>
              </a:ext>
            </a:extLst>
          </p:cNvPr>
          <p:cNvSpPr txBox="1"/>
          <p:nvPr/>
        </p:nvSpPr>
        <p:spPr>
          <a:xfrm>
            <a:off x="1113525" y="2680570"/>
            <a:ext cx="10435472" cy="3431709"/>
          </a:xfrm>
          <a:prstGeom prst="rect">
            <a:avLst/>
          </a:prstGeom>
          <a:noFill/>
        </p:spPr>
        <p:txBody>
          <a:bodyPr wrap="square" rtlCol="0">
            <a:spAutoFit/>
          </a:bodyPr>
          <a:lstStyle/>
          <a:p>
            <a:pPr marL="457200" indent="-457200">
              <a:buFont typeface="Arial" panose="020B0604020202020204" pitchFamily="34" charset="0"/>
              <a:buChar char="•"/>
            </a:pPr>
            <a:r>
              <a:rPr lang="en-US" sz="3500" dirty="0">
                <a:solidFill>
                  <a:schemeClr val="bg1"/>
                </a:solidFill>
              </a:rPr>
              <a:t>Start up capital to help beginning and undercapitalized producers get started in agriculture</a:t>
            </a:r>
          </a:p>
          <a:p>
            <a:pPr marL="1371600" lvl="2" indent="-457200">
              <a:buFont typeface="Arial" panose="020B0604020202020204" pitchFamily="34" charset="0"/>
              <a:buChar char="•"/>
            </a:pPr>
            <a:r>
              <a:rPr lang="en-US" sz="3000" dirty="0">
                <a:solidFill>
                  <a:schemeClr val="bg1"/>
                </a:solidFill>
              </a:rPr>
              <a:t>Interest-only, 5-year loan </a:t>
            </a:r>
          </a:p>
          <a:p>
            <a:pPr marL="1371600" lvl="2" indent="-457200">
              <a:buFont typeface="Arial" panose="020B0604020202020204" pitchFamily="34" charset="0"/>
              <a:buChar char="•"/>
            </a:pPr>
            <a:r>
              <a:rPr lang="en-US" sz="3000" dirty="0">
                <a:solidFill>
                  <a:schemeClr val="bg1"/>
                </a:solidFill>
              </a:rPr>
              <a:t>Capital purchases (land, equipment, quota, livestock) </a:t>
            </a:r>
          </a:p>
          <a:p>
            <a:pPr marL="1371600" lvl="2" indent="-457200">
              <a:buFont typeface="Arial" panose="020B0604020202020204" pitchFamily="34" charset="0"/>
              <a:buChar char="•"/>
            </a:pPr>
            <a:r>
              <a:rPr lang="en-US" sz="3000" dirty="0">
                <a:solidFill>
                  <a:schemeClr val="bg1"/>
                </a:solidFill>
              </a:rPr>
              <a:t>Improvements </a:t>
            </a:r>
          </a:p>
          <a:p>
            <a:pPr marL="1371600" lvl="2" indent="-457200">
              <a:buFont typeface="Arial" panose="020B0604020202020204" pitchFamily="34" charset="0"/>
              <a:buChar char="•"/>
            </a:pPr>
            <a:r>
              <a:rPr lang="en-US" sz="3000" dirty="0">
                <a:solidFill>
                  <a:schemeClr val="bg1"/>
                </a:solidFill>
              </a:rPr>
              <a:t>Down payment assistance  </a:t>
            </a:r>
          </a:p>
          <a:p>
            <a:pPr marL="914400" lvl="1" indent="-457200">
              <a:buFont typeface="Arial" panose="020B0604020202020204" pitchFamily="34" charset="0"/>
              <a:buChar char="•"/>
            </a:pPr>
            <a:endParaRPr lang="en-US" sz="2700" dirty="0">
              <a:solidFill>
                <a:schemeClr val="bg1"/>
              </a:solidFill>
            </a:endParaRPr>
          </a:p>
        </p:txBody>
      </p:sp>
    </p:spTree>
    <p:extLst>
      <p:ext uri="{BB962C8B-B14F-4D97-AF65-F5344CB8AC3E}">
        <p14:creationId xmlns:p14="http://schemas.microsoft.com/office/powerpoint/2010/main" val="6690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7AC83-17B2-455F-BC38-33D9AF57203A}"/>
              </a:ext>
            </a:extLst>
          </p:cNvPr>
          <p:cNvSpPr>
            <a:spLocks noGrp="1"/>
          </p:cNvSpPr>
          <p:nvPr>
            <p:ph type="title"/>
          </p:nvPr>
        </p:nvSpPr>
        <p:spPr>
          <a:xfrm>
            <a:off x="1126298" y="1124990"/>
            <a:ext cx="10515600" cy="1325563"/>
          </a:xfrm>
        </p:spPr>
        <p:txBody>
          <a:bodyPr>
            <a:normAutofit/>
          </a:bodyPr>
          <a:lstStyle/>
          <a:p>
            <a:r>
              <a:rPr lang="en-US" sz="4800" dirty="0"/>
              <a:t>JumpStart Eligibility </a:t>
            </a:r>
          </a:p>
        </p:txBody>
      </p:sp>
      <p:sp>
        <p:nvSpPr>
          <p:cNvPr id="3" name="Content Placeholder 2">
            <a:extLst>
              <a:ext uri="{FF2B5EF4-FFF2-40B4-BE49-F238E27FC236}">
                <a16:creationId xmlns:a16="http://schemas.microsoft.com/office/drawing/2014/main" id="{E6374BC2-85A8-4EC0-BEB8-E0D4669A36B5}"/>
              </a:ext>
            </a:extLst>
          </p:cNvPr>
          <p:cNvSpPr>
            <a:spLocks noGrp="1"/>
          </p:cNvSpPr>
          <p:nvPr>
            <p:ph idx="1"/>
          </p:nvPr>
        </p:nvSpPr>
        <p:spPr>
          <a:xfrm>
            <a:off x="838200" y="2880986"/>
            <a:ext cx="10515600" cy="3467204"/>
          </a:xfrm>
        </p:spPr>
        <p:txBody>
          <a:bodyPr/>
          <a:lstStyle/>
          <a:p>
            <a:r>
              <a:rPr lang="en-US" sz="3000" dirty="0"/>
              <a:t>Meet YBS criteria (young, beginning, small producer) </a:t>
            </a:r>
          </a:p>
          <a:p>
            <a:r>
              <a:rPr lang="en-US" sz="3000" dirty="0"/>
              <a:t>One year of relevant experience </a:t>
            </a:r>
          </a:p>
          <a:p>
            <a:r>
              <a:rPr lang="en-US" sz="3000" dirty="0"/>
              <a:t>Business plan including monthly cash flow budget </a:t>
            </a:r>
          </a:p>
          <a:p>
            <a:r>
              <a:rPr lang="en-US" sz="3000" dirty="0"/>
              <a:t>Secured by appropriate assets </a:t>
            </a:r>
          </a:p>
          <a:p>
            <a:r>
              <a:rPr lang="en-US" sz="3000" dirty="0"/>
              <a:t>Annual farm visit</a:t>
            </a:r>
          </a:p>
          <a:p>
            <a:endParaRPr lang="en-US" dirty="0"/>
          </a:p>
          <a:p>
            <a:endParaRPr lang="en-US" dirty="0"/>
          </a:p>
        </p:txBody>
      </p:sp>
      <p:sp>
        <p:nvSpPr>
          <p:cNvPr id="4" name="Slide Number Placeholder 3">
            <a:extLst>
              <a:ext uri="{FF2B5EF4-FFF2-40B4-BE49-F238E27FC236}">
                <a16:creationId xmlns:a16="http://schemas.microsoft.com/office/drawing/2014/main" id="{1F74FAC5-3407-43CF-B524-465A3B87F03D}"/>
              </a:ext>
            </a:extLst>
          </p:cNvPr>
          <p:cNvSpPr>
            <a:spLocks noGrp="1"/>
          </p:cNvSpPr>
          <p:nvPr>
            <p:ph type="sldNum" sz="quarter" idx="12"/>
          </p:nvPr>
        </p:nvSpPr>
        <p:spPr/>
        <p:txBody>
          <a:bodyPr/>
          <a:lstStyle/>
          <a:p>
            <a:fld id="{6D2FF9F3-A2D3-2E47-9D72-D1E32253EC70}" type="slidenum">
              <a:rPr lang="en-US" smtClean="0"/>
              <a:t>11</a:t>
            </a:fld>
            <a:endParaRPr lang="en-US" dirty="0"/>
          </a:p>
        </p:txBody>
      </p:sp>
    </p:spTree>
    <p:extLst>
      <p:ext uri="{BB962C8B-B14F-4D97-AF65-F5344CB8AC3E}">
        <p14:creationId xmlns:p14="http://schemas.microsoft.com/office/powerpoint/2010/main" val="2337767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7" descr="A wooden door&#10;&#10;Description automatically generated">
            <a:extLst>
              <a:ext uri="{FF2B5EF4-FFF2-40B4-BE49-F238E27FC236}">
                <a16:creationId xmlns:a16="http://schemas.microsoft.com/office/drawing/2014/main" id="{5ED97BC3-7475-4EDD-8247-48D4DFA65500}"/>
              </a:ext>
            </a:extLst>
          </p:cNvPr>
          <p:cNvPicPr>
            <a:picLocks noChangeAspect="1"/>
          </p:cNvPicPr>
          <p:nvPr/>
        </p:nvPicPr>
        <p:blipFill>
          <a:blip r:embed="rId3"/>
          <a:srcRect l="20332" r="20332"/>
          <a:stretch>
            <a:fillRect/>
          </a:stretch>
        </p:blipFill>
        <p:spPr>
          <a:xfrm>
            <a:off x="6088566" y="0"/>
            <a:ext cx="6103434" cy="6857999"/>
          </a:xfrm>
          <a:prstGeom prst="rect">
            <a:avLst/>
          </a:prstGeom>
        </p:spPr>
      </p:pic>
      <p:pic>
        <p:nvPicPr>
          <p:cNvPr id="43" name="Graphic 42">
            <a:extLst>
              <a:ext uri="{FF2B5EF4-FFF2-40B4-BE49-F238E27FC236}">
                <a16:creationId xmlns:a16="http://schemas.microsoft.com/office/drawing/2014/main" id="{7C5C1362-4923-460F-8728-637F105B1B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96873" y="1215066"/>
            <a:ext cx="4057891" cy="1184465"/>
          </a:xfrm>
          <a:prstGeom prst="rect">
            <a:avLst/>
          </a:prstGeom>
        </p:spPr>
      </p:pic>
      <p:pic>
        <p:nvPicPr>
          <p:cNvPr id="45" name="Picture 44">
            <a:extLst>
              <a:ext uri="{FF2B5EF4-FFF2-40B4-BE49-F238E27FC236}">
                <a16:creationId xmlns:a16="http://schemas.microsoft.com/office/drawing/2014/main" id="{3AEC6CA9-1FBF-44E9-B050-A678DF6E264E}"/>
              </a:ext>
            </a:extLst>
          </p:cNvPr>
          <p:cNvPicPr>
            <a:picLocks noChangeAspect="1"/>
          </p:cNvPicPr>
          <p:nvPr/>
        </p:nvPicPr>
        <p:blipFill rotWithShape="1">
          <a:blip r:embed="rId6"/>
          <a:srcRect l="36273" r="6193" b="341"/>
          <a:stretch/>
        </p:blipFill>
        <p:spPr>
          <a:xfrm>
            <a:off x="0" y="0"/>
            <a:ext cx="6432245" cy="6857993"/>
          </a:xfrm>
          <a:prstGeom prst="rect">
            <a:avLst/>
          </a:prstGeom>
        </p:spPr>
      </p:pic>
      <p:sp>
        <p:nvSpPr>
          <p:cNvPr id="19" name="Slide Number Placeholder 1">
            <a:extLst>
              <a:ext uri="{FF2B5EF4-FFF2-40B4-BE49-F238E27FC236}">
                <a16:creationId xmlns:a16="http://schemas.microsoft.com/office/drawing/2014/main" id="{E36893E1-AD70-46DF-85F6-E5E2C1DBA015}"/>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1" name="Slide Number Placeholder 3">
            <a:extLst>
              <a:ext uri="{FF2B5EF4-FFF2-40B4-BE49-F238E27FC236}">
                <a16:creationId xmlns:a16="http://schemas.microsoft.com/office/drawing/2014/main" id="{124F9A1C-A7E5-4F2A-9293-3E4B25E10028}"/>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2" name="Slide Number Placeholder 1">
            <a:extLst>
              <a:ext uri="{FF2B5EF4-FFF2-40B4-BE49-F238E27FC236}">
                <a16:creationId xmlns:a16="http://schemas.microsoft.com/office/drawing/2014/main" id="{FA9C64A0-6A96-4E3B-9853-56ABEEDF14B5}"/>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8932C">
                  <a:tint val="75000"/>
                </a:srgbClr>
              </a:solidFill>
              <a:effectLst/>
              <a:uLnTx/>
              <a:uFillTx/>
              <a:latin typeface="Calibri" panose="020F0502020204030204"/>
              <a:ea typeface="+mn-ea"/>
              <a:cs typeface="+mn-cs"/>
            </a:endParaRPr>
          </a:p>
        </p:txBody>
      </p:sp>
      <p:sp>
        <p:nvSpPr>
          <p:cNvPr id="24" name="Slide Number Placeholder 1">
            <a:extLst>
              <a:ext uri="{FF2B5EF4-FFF2-40B4-BE49-F238E27FC236}">
                <a16:creationId xmlns:a16="http://schemas.microsoft.com/office/drawing/2014/main" id="{19E693BA-A035-48EC-A079-2DF21433C226}"/>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5" name="Slide Number Placeholder 3">
            <a:extLst>
              <a:ext uri="{FF2B5EF4-FFF2-40B4-BE49-F238E27FC236}">
                <a16:creationId xmlns:a16="http://schemas.microsoft.com/office/drawing/2014/main" id="{7B5BC7E3-0899-4C16-8B1B-0F3A5407F509}"/>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7FF3973-2894-4368-8123-823AB37A7E46}"/>
              </a:ext>
            </a:extLst>
          </p:cNvPr>
          <p:cNvSpPr txBox="1"/>
          <p:nvPr/>
        </p:nvSpPr>
        <p:spPr>
          <a:xfrm>
            <a:off x="7872828" y="2961846"/>
            <a:ext cx="3480312" cy="2862322"/>
          </a:xfrm>
          <a:prstGeom prst="rect">
            <a:avLst/>
          </a:prstGeom>
          <a:noFill/>
        </p:spPr>
        <p:txBody>
          <a:bodyPr wrap="square" rtlCol="0">
            <a:spAutoFit/>
          </a:bodyPr>
          <a:lstStyle/>
          <a:p>
            <a:r>
              <a:rPr lang="en-US" sz="2000" dirty="0">
                <a:solidFill>
                  <a:schemeClr val="bg1"/>
                </a:solidFill>
              </a:rPr>
              <a:t>Management education</a:t>
            </a:r>
          </a:p>
          <a:p>
            <a:endParaRPr lang="en-US" sz="2000" dirty="0">
              <a:solidFill>
                <a:schemeClr val="bg1"/>
              </a:solidFill>
            </a:endParaRPr>
          </a:p>
          <a:p>
            <a:r>
              <a:rPr lang="en-US" sz="2000" dirty="0">
                <a:solidFill>
                  <a:schemeClr val="bg1"/>
                </a:solidFill>
              </a:rPr>
              <a:t>Economic updates</a:t>
            </a:r>
          </a:p>
          <a:p>
            <a:endParaRPr lang="en-US" sz="2000" dirty="0">
              <a:solidFill>
                <a:schemeClr val="bg1"/>
              </a:solidFill>
            </a:endParaRPr>
          </a:p>
          <a:p>
            <a:r>
              <a:rPr lang="en-US" sz="2000" dirty="0">
                <a:solidFill>
                  <a:schemeClr val="bg1"/>
                </a:solidFill>
              </a:rPr>
              <a:t>Industry insights</a:t>
            </a:r>
          </a:p>
          <a:p>
            <a:endParaRPr lang="en-US" sz="2000" dirty="0">
              <a:solidFill>
                <a:schemeClr val="bg1"/>
              </a:solidFill>
            </a:endParaRPr>
          </a:p>
          <a:p>
            <a:r>
              <a:rPr lang="en-US" sz="2000" dirty="0">
                <a:solidFill>
                  <a:schemeClr val="bg1"/>
                </a:solidFill>
              </a:rPr>
              <a:t>Family business resources</a:t>
            </a:r>
          </a:p>
          <a:p>
            <a:endParaRPr lang="en-US" sz="2000" dirty="0">
              <a:solidFill>
                <a:schemeClr val="bg1"/>
              </a:solidFill>
            </a:endParaRPr>
          </a:p>
          <a:p>
            <a:endParaRPr lang="en-US" sz="2000" dirty="0">
              <a:solidFill>
                <a:schemeClr val="bg1"/>
              </a:solidFill>
            </a:endParaRPr>
          </a:p>
        </p:txBody>
      </p:sp>
      <p:cxnSp>
        <p:nvCxnSpPr>
          <p:cNvPr id="30" name="Straight Connector 29">
            <a:extLst>
              <a:ext uri="{FF2B5EF4-FFF2-40B4-BE49-F238E27FC236}">
                <a16:creationId xmlns:a16="http://schemas.microsoft.com/office/drawing/2014/main" id="{75C18520-FEDB-484D-B4D0-51EFBA80691A}"/>
              </a:ext>
            </a:extLst>
          </p:cNvPr>
          <p:cNvCxnSpPr/>
          <p:nvPr/>
        </p:nvCxnSpPr>
        <p:spPr>
          <a:xfrm>
            <a:off x="7968433" y="3478932"/>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B49DD2-D17E-451C-BB71-BCE60AD09B9E}"/>
              </a:ext>
            </a:extLst>
          </p:cNvPr>
          <p:cNvCxnSpPr/>
          <p:nvPr/>
        </p:nvCxnSpPr>
        <p:spPr>
          <a:xfrm>
            <a:off x="7968433" y="4079008"/>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BC266D-832E-4EA5-81A9-6ADF21C97407}"/>
              </a:ext>
            </a:extLst>
          </p:cNvPr>
          <p:cNvCxnSpPr/>
          <p:nvPr/>
        </p:nvCxnSpPr>
        <p:spPr>
          <a:xfrm>
            <a:off x="7983553" y="4679084"/>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4DB227-0E2F-479A-842A-AE39B45A76B1}"/>
              </a:ext>
            </a:extLst>
          </p:cNvPr>
          <p:cNvCxnSpPr/>
          <p:nvPr/>
        </p:nvCxnSpPr>
        <p:spPr>
          <a:xfrm>
            <a:off x="7968433" y="527915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CD8722-042E-4B38-B660-96D5DD69327E}"/>
              </a:ext>
            </a:extLst>
          </p:cNvPr>
          <p:cNvCxnSpPr/>
          <p:nvPr/>
        </p:nvCxnSpPr>
        <p:spPr>
          <a:xfrm>
            <a:off x="7968433" y="2878856"/>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C5E9EB1-EBF0-4BA6-B4C0-11BAEE8F2CA8}"/>
              </a:ext>
            </a:extLst>
          </p:cNvPr>
          <p:cNvSpPr txBox="1"/>
          <p:nvPr/>
        </p:nvSpPr>
        <p:spPr>
          <a:xfrm>
            <a:off x="7568331" y="1006105"/>
            <a:ext cx="4092803" cy="369332"/>
          </a:xfrm>
          <a:prstGeom prst="rect">
            <a:avLst/>
          </a:prstGeom>
          <a:noFill/>
        </p:spPr>
        <p:txBody>
          <a:bodyPr wrap="square" rtlCol="0">
            <a:spAutoFit/>
          </a:bodyPr>
          <a:lstStyle/>
          <a:p>
            <a:r>
              <a:rPr lang="en-US" dirty="0">
                <a:solidFill>
                  <a:schemeClr val="bg1"/>
                </a:solidFill>
              </a:rPr>
              <a:t>The Business Management Center</a:t>
            </a:r>
          </a:p>
        </p:txBody>
      </p:sp>
    </p:spTree>
    <p:extLst>
      <p:ext uri="{BB962C8B-B14F-4D97-AF65-F5344CB8AC3E}">
        <p14:creationId xmlns:p14="http://schemas.microsoft.com/office/powerpoint/2010/main" val="15790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2CF3-918A-4DA4-90E0-A30172DE999C}"/>
              </a:ext>
            </a:extLst>
          </p:cNvPr>
          <p:cNvSpPr>
            <a:spLocks noGrp="1"/>
          </p:cNvSpPr>
          <p:nvPr>
            <p:ph type="title"/>
          </p:nvPr>
        </p:nvSpPr>
        <p:spPr>
          <a:xfrm>
            <a:off x="1138824" y="1215026"/>
            <a:ext cx="10515600" cy="1077237"/>
          </a:xfrm>
        </p:spPr>
        <p:txBody>
          <a:bodyPr>
            <a:normAutofit/>
          </a:bodyPr>
          <a:lstStyle/>
          <a:p>
            <a:r>
              <a:rPr lang="en-US" sz="4800" dirty="0"/>
              <a:t>Business Management Center </a:t>
            </a:r>
          </a:p>
        </p:txBody>
      </p:sp>
      <p:sp>
        <p:nvSpPr>
          <p:cNvPr id="3" name="Content Placeholder 2">
            <a:extLst>
              <a:ext uri="{FF2B5EF4-FFF2-40B4-BE49-F238E27FC236}">
                <a16:creationId xmlns:a16="http://schemas.microsoft.com/office/drawing/2014/main" id="{543E7943-702D-4DCA-A30F-3FE4DC8482EB}"/>
              </a:ext>
            </a:extLst>
          </p:cNvPr>
          <p:cNvSpPr>
            <a:spLocks noGrp="1"/>
          </p:cNvSpPr>
          <p:nvPr>
            <p:ph idx="1"/>
          </p:nvPr>
        </p:nvSpPr>
        <p:spPr>
          <a:xfrm>
            <a:off x="1119552" y="2430049"/>
            <a:ext cx="10515600" cy="4133589"/>
          </a:xfrm>
        </p:spPr>
        <p:txBody>
          <a:bodyPr>
            <a:normAutofit fontScale="92500" lnSpcReduction="20000"/>
          </a:bodyPr>
          <a:lstStyle/>
          <a:p>
            <a:r>
              <a:rPr lang="en-US" sz="3200" b="1" dirty="0"/>
              <a:t>Business Tools: </a:t>
            </a:r>
            <a:r>
              <a:rPr lang="en-US" sz="3200" dirty="0"/>
              <a:t>Risk Management Planning and Financial Statements </a:t>
            </a:r>
          </a:p>
          <a:p>
            <a:r>
              <a:rPr lang="en-US" sz="3200" b="1" dirty="0"/>
              <a:t>eLearning modules: </a:t>
            </a:r>
            <a:r>
              <a:rPr lang="en-US" sz="3200" dirty="0"/>
              <a:t>Cash Flow Budget and Balance Sheet </a:t>
            </a:r>
          </a:p>
          <a:p>
            <a:r>
              <a:rPr lang="en-US" sz="3200" b="1" dirty="0"/>
              <a:t>Weather Insights </a:t>
            </a:r>
            <a:r>
              <a:rPr lang="en-US" sz="3200" dirty="0"/>
              <a:t>(Eric Snodgrass – weekly updates) </a:t>
            </a:r>
          </a:p>
          <a:p>
            <a:r>
              <a:rPr lang="en-US" sz="3200" b="1" dirty="0"/>
              <a:t>Recent webinar recordings </a:t>
            </a:r>
          </a:p>
          <a:p>
            <a:pPr lvl="1"/>
            <a:r>
              <a:rPr lang="en-US" sz="3200" dirty="0"/>
              <a:t>Dairy Market outlook </a:t>
            </a:r>
          </a:p>
          <a:p>
            <a:pPr lvl="1"/>
            <a:r>
              <a:rPr lang="en-US" sz="3200" dirty="0"/>
              <a:t>Virtual Summit series </a:t>
            </a:r>
          </a:p>
          <a:p>
            <a:pPr marL="457200" lvl="1" indent="0">
              <a:buNone/>
            </a:pPr>
            <a:endParaRPr lang="en-US" dirty="0"/>
          </a:p>
          <a:p>
            <a:pPr marL="0" indent="0">
              <a:buNone/>
            </a:pPr>
            <a:r>
              <a:rPr lang="en-US" sz="3000" dirty="0"/>
              <a:t>Sign up at northwestfcs.com/subscribe or access online eLearning modules on demand </a:t>
            </a:r>
          </a:p>
        </p:txBody>
      </p:sp>
      <p:sp>
        <p:nvSpPr>
          <p:cNvPr id="4" name="Slide Number Placeholder 3">
            <a:extLst>
              <a:ext uri="{FF2B5EF4-FFF2-40B4-BE49-F238E27FC236}">
                <a16:creationId xmlns:a16="http://schemas.microsoft.com/office/drawing/2014/main" id="{96444C44-5E3B-4FBB-8D44-41A0CC2B8179}"/>
              </a:ext>
            </a:extLst>
          </p:cNvPr>
          <p:cNvSpPr>
            <a:spLocks noGrp="1"/>
          </p:cNvSpPr>
          <p:nvPr>
            <p:ph type="sldNum" sz="quarter" idx="12"/>
          </p:nvPr>
        </p:nvSpPr>
        <p:spPr/>
        <p:txBody>
          <a:bodyPr/>
          <a:lstStyle/>
          <a:p>
            <a:fld id="{6D2FF9F3-A2D3-2E47-9D72-D1E32253EC70}" type="slidenum">
              <a:rPr lang="en-US" smtClean="0"/>
              <a:t>13</a:t>
            </a:fld>
            <a:endParaRPr lang="en-US" dirty="0"/>
          </a:p>
        </p:txBody>
      </p:sp>
    </p:spTree>
    <p:extLst>
      <p:ext uri="{BB962C8B-B14F-4D97-AF65-F5344CB8AC3E}">
        <p14:creationId xmlns:p14="http://schemas.microsoft.com/office/powerpoint/2010/main" val="3475619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indoor, furniture&#10;&#10;Description automatically generated">
            <a:extLst>
              <a:ext uri="{FF2B5EF4-FFF2-40B4-BE49-F238E27FC236}">
                <a16:creationId xmlns:a16="http://schemas.microsoft.com/office/drawing/2014/main" id="{E27323A7-FF9D-4494-B14D-84CB1304E86D}"/>
              </a:ext>
            </a:extLst>
          </p:cNvPr>
          <p:cNvPicPr>
            <a:picLocks noChangeAspect="1"/>
          </p:cNvPicPr>
          <p:nvPr/>
        </p:nvPicPr>
        <p:blipFill rotWithShape="1">
          <a:blip r:embed="rId3"/>
          <a:srcRect l="2161" r="38580"/>
          <a:stretch/>
        </p:blipFill>
        <p:spPr>
          <a:xfrm>
            <a:off x="6096000" y="0"/>
            <a:ext cx="6096000" cy="6858000"/>
          </a:xfrm>
          <a:prstGeom prst="rect">
            <a:avLst/>
          </a:prstGeom>
        </p:spPr>
      </p:pic>
      <p:sp>
        <p:nvSpPr>
          <p:cNvPr id="2" name="Slide Number Placeholder 1">
            <a:extLst>
              <a:ext uri="{FF2B5EF4-FFF2-40B4-BE49-F238E27FC236}">
                <a16:creationId xmlns:a16="http://schemas.microsoft.com/office/drawing/2014/main" id="{44B4BB62-64D3-4F22-8DA4-0BD0DB475A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8932C">
                  <a:tint val="75000"/>
                </a:srgbClr>
              </a:solidFill>
              <a:effectLst/>
              <a:uLnTx/>
              <a:uFillTx/>
              <a:latin typeface="Calibri" panose="020F0502020204030204"/>
              <a:ea typeface="+mn-ea"/>
              <a:cs typeface="+mn-cs"/>
            </a:endParaRPr>
          </a:p>
        </p:txBody>
      </p:sp>
      <p:sp>
        <p:nvSpPr>
          <p:cNvPr id="9" name="Slide Number Placeholder 1">
            <a:extLst>
              <a:ext uri="{FF2B5EF4-FFF2-40B4-BE49-F238E27FC236}">
                <a16:creationId xmlns:a16="http://schemas.microsoft.com/office/drawing/2014/main" id="{DE7A80C8-7B1C-4323-B5F5-B8188073EB18}"/>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01B4EBE9-E21D-4F1A-BD75-DDC314D009C2}"/>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35" name="Slide Number Placeholder 1">
            <a:extLst>
              <a:ext uri="{FF2B5EF4-FFF2-40B4-BE49-F238E27FC236}">
                <a16:creationId xmlns:a16="http://schemas.microsoft.com/office/drawing/2014/main" id="{91D8319B-67C4-4A76-842C-4339F82A3334}"/>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8932C">
                  <a:tint val="75000"/>
                </a:srgbClr>
              </a:solidFill>
              <a:effectLst/>
              <a:uLnTx/>
              <a:uFillTx/>
              <a:latin typeface="Calibri" panose="020F0502020204030204"/>
              <a:ea typeface="+mn-ea"/>
              <a:cs typeface="+mn-cs"/>
            </a:endParaRPr>
          </a:p>
        </p:txBody>
      </p:sp>
      <p:sp>
        <p:nvSpPr>
          <p:cNvPr id="37" name="Slide Number Placeholder 1">
            <a:extLst>
              <a:ext uri="{FF2B5EF4-FFF2-40B4-BE49-F238E27FC236}">
                <a16:creationId xmlns:a16="http://schemas.microsoft.com/office/drawing/2014/main" id="{5EC56C2D-331D-4531-B987-162E734600E7}"/>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38" name="Slide Number Placeholder 3">
            <a:extLst>
              <a:ext uri="{FF2B5EF4-FFF2-40B4-BE49-F238E27FC236}">
                <a16:creationId xmlns:a16="http://schemas.microsoft.com/office/drawing/2014/main" id="{21F7D30B-3789-4E62-BE66-B3362F19196C}"/>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75E9D12-1DC4-4440-A56A-6D7C79A91EC6}"/>
              </a:ext>
            </a:extLst>
          </p:cNvPr>
          <p:cNvSpPr txBox="1"/>
          <p:nvPr/>
        </p:nvSpPr>
        <p:spPr>
          <a:xfrm>
            <a:off x="7661439" y="2698202"/>
            <a:ext cx="2883776" cy="2862322"/>
          </a:xfrm>
          <a:prstGeom prst="rect">
            <a:avLst/>
          </a:prstGeom>
          <a:noFill/>
        </p:spPr>
        <p:txBody>
          <a:bodyPr wrap="square" rtlCol="0">
            <a:spAutoFit/>
          </a:bodyPr>
          <a:lstStyle/>
          <a:p>
            <a:r>
              <a:rPr lang="en-US" sz="2000" dirty="0">
                <a:solidFill>
                  <a:schemeClr val="bg1"/>
                </a:solidFill>
              </a:rPr>
              <a:t>Rural Community Grants</a:t>
            </a:r>
          </a:p>
          <a:p>
            <a:endParaRPr lang="en-US" sz="2000" dirty="0">
              <a:solidFill>
                <a:schemeClr val="bg1"/>
              </a:solidFill>
            </a:endParaRPr>
          </a:p>
          <a:p>
            <a:r>
              <a:rPr lang="en-US" sz="2000" dirty="0">
                <a:solidFill>
                  <a:schemeClr val="accent2">
                    <a:lumMod val="60000"/>
                    <a:lumOff val="40000"/>
                  </a:schemeClr>
                </a:solidFill>
              </a:rPr>
              <a:t>Food Banks</a:t>
            </a:r>
          </a:p>
          <a:p>
            <a:endParaRPr lang="en-US" sz="2000" dirty="0">
              <a:solidFill>
                <a:schemeClr val="accent2">
                  <a:lumMod val="60000"/>
                  <a:lumOff val="40000"/>
                </a:schemeClr>
              </a:solidFill>
            </a:endParaRPr>
          </a:p>
          <a:p>
            <a:r>
              <a:rPr lang="en-US" sz="2000" dirty="0">
                <a:solidFill>
                  <a:schemeClr val="accent2">
                    <a:lumMod val="60000"/>
                    <a:lumOff val="40000"/>
                  </a:schemeClr>
                </a:solidFill>
              </a:rPr>
              <a:t>Scholarships</a:t>
            </a:r>
          </a:p>
          <a:p>
            <a:endParaRPr lang="en-US" sz="2000" dirty="0">
              <a:solidFill>
                <a:schemeClr val="accent2">
                  <a:lumMod val="60000"/>
                  <a:lumOff val="40000"/>
                </a:schemeClr>
              </a:solidFill>
            </a:endParaRPr>
          </a:p>
          <a:p>
            <a:r>
              <a:rPr lang="en-US" sz="2000" dirty="0">
                <a:solidFill>
                  <a:schemeClr val="accent2">
                    <a:lumMod val="60000"/>
                    <a:lumOff val="40000"/>
                  </a:schemeClr>
                </a:solidFill>
              </a:rPr>
              <a:t>Military Veteran Support</a:t>
            </a:r>
          </a:p>
          <a:p>
            <a:endParaRPr lang="en-US" sz="2000" dirty="0">
              <a:solidFill>
                <a:schemeClr val="accent2">
                  <a:lumMod val="60000"/>
                  <a:lumOff val="40000"/>
                </a:schemeClr>
              </a:solidFill>
            </a:endParaRPr>
          </a:p>
          <a:p>
            <a:r>
              <a:rPr lang="en-US" sz="2000" dirty="0">
                <a:solidFill>
                  <a:schemeClr val="accent2">
                    <a:lumMod val="60000"/>
                    <a:lumOff val="40000"/>
                  </a:schemeClr>
                </a:solidFill>
              </a:rPr>
              <a:t>Youth Education</a:t>
            </a:r>
          </a:p>
        </p:txBody>
      </p:sp>
      <p:cxnSp>
        <p:nvCxnSpPr>
          <p:cNvPr id="22" name="Straight Connector 21">
            <a:extLst>
              <a:ext uri="{FF2B5EF4-FFF2-40B4-BE49-F238E27FC236}">
                <a16:creationId xmlns:a16="http://schemas.microsoft.com/office/drawing/2014/main" id="{887A1161-46BE-444D-AF54-B579F58A00D6}"/>
              </a:ext>
            </a:extLst>
          </p:cNvPr>
          <p:cNvCxnSpPr>
            <a:cxnSpLocks/>
          </p:cNvCxnSpPr>
          <p:nvPr/>
        </p:nvCxnSpPr>
        <p:spPr>
          <a:xfrm>
            <a:off x="7757044" y="3212113"/>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788FCE-5F74-47DB-A33E-4E0E53C60624}"/>
              </a:ext>
            </a:extLst>
          </p:cNvPr>
          <p:cNvCxnSpPr>
            <a:cxnSpLocks/>
          </p:cNvCxnSpPr>
          <p:nvPr/>
        </p:nvCxnSpPr>
        <p:spPr>
          <a:xfrm>
            <a:off x="7757044" y="3809014"/>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D4E70F-7476-4A58-96D2-0ABF3215D4E7}"/>
              </a:ext>
            </a:extLst>
          </p:cNvPr>
          <p:cNvCxnSpPr>
            <a:cxnSpLocks/>
          </p:cNvCxnSpPr>
          <p:nvPr/>
        </p:nvCxnSpPr>
        <p:spPr>
          <a:xfrm>
            <a:off x="7772164" y="4405915"/>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D937B5-08E4-411F-AC2A-9A04B51E672C}"/>
              </a:ext>
            </a:extLst>
          </p:cNvPr>
          <p:cNvCxnSpPr>
            <a:cxnSpLocks/>
          </p:cNvCxnSpPr>
          <p:nvPr/>
        </p:nvCxnSpPr>
        <p:spPr>
          <a:xfrm>
            <a:off x="7757044" y="5002816"/>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C5272E-0121-4021-8F8F-889A9013B828}"/>
              </a:ext>
            </a:extLst>
          </p:cNvPr>
          <p:cNvCxnSpPr>
            <a:cxnSpLocks/>
          </p:cNvCxnSpPr>
          <p:nvPr/>
        </p:nvCxnSpPr>
        <p:spPr>
          <a:xfrm>
            <a:off x="7757044" y="5599715"/>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1B1308-F448-4B10-B994-D20B2A10DA05}"/>
              </a:ext>
            </a:extLst>
          </p:cNvPr>
          <p:cNvCxnSpPr>
            <a:cxnSpLocks/>
          </p:cNvCxnSpPr>
          <p:nvPr/>
        </p:nvCxnSpPr>
        <p:spPr>
          <a:xfrm>
            <a:off x="7757044" y="2615212"/>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5740FC7-23B1-4D54-B49B-BCA4051798A9}"/>
              </a:ext>
            </a:extLst>
          </p:cNvPr>
          <p:cNvSpPr txBox="1"/>
          <p:nvPr/>
        </p:nvSpPr>
        <p:spPr>
          <a:xfrm>
            <a:off x="7649356" y="736704"/>
            <a:ext cx="2895860" cy="369332"/>
          </a:xfrm>
          <a:prstGeom prst="rect">
            <a:avLst/>
          </a:prstGeom>
          <a:noFill/>
        </p:spPr>
        <p:txBody>
          <a:bodyPr wrap="square" rtlCol="0">
            <a:spAutoFit/>
          </a:bodyPr>
          <a:lstStyle/>
          <a:p>
            <a:r>
              <a:rPr lang="en-US" dirty="0">
                <a:solidFill>
                  <a:schemeClr val="bg1"/>
                </a:solidFill>
              </a:rPr>
              <a:t>Our Stewardship Mission</a:t>
            </a:r>
          </a:p>
        </p:txBody>
      </p:sp>
      <p:pic>
        <p:nvPicPr>
          <p:cNvPr id="30" name="Graphic 29">
            <a:extLst>
              <a:ext uri="{FF2B5EF4-FFF2-40B4-BE49-F238E27FC236}">
                <a16:creationId xmlns:a16="http://schemas.microsoft.com/office/drawing/2014/main" id="{55ECBA5D-CCF1-4535-89A3-9C103F8E01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0879" y="1043929"/>
            <a:ext cx="3627026" cy="1209009"/>
          </a:xfrm>
          <a:prstGeom prst="rect">
            <a:avLst/>
          </a:prstGeom>
        </p:spPr>
      </p:pic>
      <p:pic>
        <p:nvPicPr>
          <p:cNvPr id="8" name="Picture Placeholder 7">
            <a:extLst>
              <a:ext uri="{FF2B5EF4-FFF2-40B4-BE49-F238E27FC236}">
                <a16:creationId xmlns:a16="http://schemas.microsoft.com/office/drawing/2014/main" id="{8134812E-503E-487B-BD58-39EAB72585DF}"/>
              </a:ext>
            </a:extLst>
          </p:cNvPr>
          <p:cNvPicPr>
            <a:picLocks noGrp="1" noChangeAspect="1"/>
          </p:cNvPicPr>
          <p:nvPr>
            <p:ph type="pic" idx="1"/>
          </p:nvPr>
        </p:nvPicPr>
        <p:blipFill>
          <a:blip r:embed="rId6"/>
          <a:stretch>
            <a:fillRect/>
          </a:stretch>
        </p:blipFill>
        <p:spPr>
          <a:xfrm>
            <a:off x="0" y="0"/>
            <a:ext cx="6172201" cy="6858000"/>
          </a:xfrm>
          <a:prstGeom prst="rect">
            <a:avLst/>
          </a:prstGeom>
        </p:spPr>
      </p:pic>
    </p:spTree>
    <p:extLst>
      <p:ext uri="{BB962C8B-B14F-4D97-AF65-F5344CB8AC3E}">
        <p14:creationId xmlns:p14="http://schemas.microsoft.com/office/powerpoint/2010/main" val="12278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612CF2-F6A7-374F-A41B-FD43DC3D2B2D}"/>
              </a:ext>
            </a:extLst>
          </p:cNvPr>
          <p:cNvSpPr>
            <a:spLocks noGrp="1"/>
          </p:cNvSpPr>
          <p:nvPr>
            <p:ph type="sldNum" sz="quarter" idx="12"/>
          </p:nvPr>
        </p:nvSpPr>
        <p:spPr/>
        <p:txBody>
          <a:bodyPr/>
          <a:lstStyle/>
          <a:p>
            <a:fld id="{6D2FF9F3-A2D3-2E47-9D72-D1E32253EC70}" type="slidenum">
              <a:rPr lang="en-US" smtClean="0"/>
              <a:t>15</a:t>
            </a:fld>
            <a:endParaRPr lang="en-US" dirty="0"/>
          </a:p>
        </p:txBody>
      </p:sp>
    </p:spTree>
    <p:extLst>
      <p:ext uri="{BB962C8B-B14F-4D97-AF65-F5344CB8AC3E}">
        <p14:creationId xmlns:p14="http://schemas.microsoft.com/office/powerpoint/2010/main" val="7676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C82A62-7F95-494E-AA89-F6E9B28E711F}"/>
              </a:ext>
            </a:extLst>
          </p:cNvPr>
          <p:cNvPicPr>
            <a:picLocks noChangeAspect="1"/>
          </p:cNvPicPr>
          <p:nvPr/>
        </p:nvPicPr>
        <p:blipFill rotWithShape="1">
          <a:blip r:embed="rId3"/>
          <a:srcRect l="1812" r="324" b="7608"/>
          <a:stretch/>
        </p:blipFill>
        <p:spPr>
          <a:xfrm>
            <a:off x="0" y="2292729"/>
            <a:ext cx="12192000" cy="4565271"/>
          </a:xfrm>
          <a:prstGeom prst="rect">
            <a:avLst/>
          </a:prstGeom>
        </p:spPr>
      </p:pic>
      <p:sp>
        <p:nvSpPr>
          <p:cNvPr id="4" name="Slide Number Placeholder 3">
            <a:extLst>
              <a:ext uri="{FF2B5EF4-FFF2-40B4-BE49-F238E27FC236}">
                <a16:creationId xmlns:a16="http://schemas.microsoft.com/office/drawing/2014/main" id="{49716282-3635-462E-AF42-A2F4F6D2D526}"/>
              </a:ext>
            </a:extLst>
          </p:cNvPr>
          <p:cNvSpPr>
            <a:spLocks noGrp="1"/>
          </p:cNvSpPr>
          <p:nvPr>
            <p:ph type="sldNum" sz="quarter" idx="4294967295"/>
          </p:nvPr>
        </p:nvSpPr>
        <p:spPr>
          <a:xfrm>
            <a:off x="11309985" y="6356350"/>
            <a:ext cx="688975" cy="365125"/>
          </a:xfrm>
        </p:spPr>
        <p:txBody>
          <a:bodyPr/>
          <a:lstStyle/>
          <a:p>
            <a:fld id="{6D2FF9F3-A2D3-2E47-9D72-D1E32253EC70}" type="slidenum">
              <a:rPr lang="en-US" smtClean="0">
                <a:solidFill>
                  <a:schemeClr val="tx2"/>
                </a:solidFill>
              </a:rPr>
              <a:pPr/>
              <a:t>2</a:t>
            </a:fld>
            <a:endParaRPr lang="en-US" dirty="0">
              <a:solidFill>
                <a:schemeClr val="tx2"/>
              </a:solidFill>
            </a:endParaRPr>
          </a:p>
        </p:txBody>
      </p:sp>
      <p:pic>
        <p:nvPicPr>
          <p:cNvPr id="7" name="Graphic 6">
            <a:extLst>
              <a:ext uri="{FF2B5EF4-FFF2-40B4-BE49-F238E27FC236}">
                <a16:creationId xmlns:a16="http://schemas.microsoft.com/office/drawing/2014/main" id="{686B1F6F-526F-47BF-B4B5-9EA02ACA1A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1440" y="1378329"/>
            <a:ext cx="3649995" cy="776148"/>
          </a:xfrm>
          <a:prstGeom prst="rect">
            <a:avLst/>
          </a:prstGeom>
        </p:spPr>
      </p:pic>
    </p:spTree>
    <p:extLst>
      <p:ext uri="{BB962C8B-B14F-4D97-AF65-F5344CB8AC3E}">
        <p14:creationId xmlns:p14="http://schemas.microsoft.com/office/powerpoint/2010/main" val="150780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97384-3A1E-4304-A872-C3B2E44782D4}"/>
              </a:ext>
            </a:extLst>
          </p:cNvPr>
          <p:cNvSpPr>
            <a:spLocks noGrp="1"/>
          </p:cNvSpPr>
          <p:nvPr>
            <p:ph type="sldNum" sz="quarter" idx="12"/>
          </p:nvPr>
        </p:nvSpPr>
        <p:spPr/>
        <p:txBody>
          <a:bodyPr/>
          <a:lstStyle/>
          <a:p>
            <a:fld id="{6D2FF9F3-A2D3-2E47-9D72-D1E32253EC70}" type="slidenum">
              <a:rPr lang="en-US" smtClean="0"/>
              <a:t>3</a:t>
            </a:fld>
            <a:endParaRPr lang="en-US" dirty="0"/>
          </a:p>
        </p:txBody>
      </p:sp>
      <p:pic>
        <p:nvPicPr>
          <p:cNvPr id="12" name="Picture 11">
            <a:extLst>
              <a:ext uri="{FF2B5EF4-FFF2-40B4-BE49-F238E27FC236}">
                <a16:creationId xmlns:a16="http://schemas.microsoft.com/office/drawing/2014/main" id="{7C192C20-DC7C-4ACE-9B7D-F5C46B60D8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8"/>
          <a:stretch/>
        </p:blipFill>
        <p:spPr>
          <a:xfrm>
            <a:off x="3537898" y="1096815"/>
            <a:ext cx="8654102" cy="4664369"/>
          </a:xfrm>
          <a:prstGeom prst="rect">
            <a:avLst/>
          </a:prstGeom>
        </p:spPr>
      </p:pic>
      <p:sp>
        <p:nvSpPr>
          <p:cNvPr id="13" name="Rectangle 12">
            <a:extLst>
              <a:ext uri="{FF2B5EF4-FFF2-40B4-BE49-F238E27FC236}">
                <a16:creationId xmlns:a16="http://schemas.microsoft.com/office/drawing/2014/main" id="{EF3D7F47-3BC4-4B10-A21D-5508A32AA550}"/>
              </a:ext>
            </a:extLst>
          </p:cNvPr>
          <p:cNvSpPr/>
          <p:nvPr/>
        </p:nvSpPr>
        <p:spPr>
          <a:xfrm>
            <a:off x="8561719" y="0"/>
            <a:ext cx="3630281" cy="5921298"/>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8971396-0EE8-4CB4-95A6-C53B26B90B65}"/>
              </a:ext>
            </a:extLst>
          </p:cNvPr>
          <p:cNvSpPr txBox="1"/>
          <p:nvPr/>
        </p:nvSpPr>
        <p:spPr>
          <a:xfrm>
            <a:off x="1275696" y="3186496"/>
            <a:ext cx="3000535" cy="258532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rPr>
              <a:t>16,921 Customer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rPr>
              <a:t>45 Branch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rPr>
              <a:t>739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rPr>
              <a:t>14 Directors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78932C"/>
                </a:solidFill>
                <a:effectLst/>
                <a:uLnTx/>
                <a:uFillTx/>
                <a:latin typeface="Calibri" panose="020F0502020204030204"/>
                <a:ea typeface="+mn-ea"/>
                <a:cs typeface="+mn-cs"/>
              </a:rPr>
              <a:t>190 Local Advisors</a:t>
            </a:r>
          </a:p>
        </p:txBody>
      </p:sp>
      <p:cxnSp>
        <p:nvCxnSpPr>
          <p:cNvPr id="16" name="Straight Connector 15">
            <a:extLst>
              <a:ext uri="{FF2B5EF4-FFF2-40B4-BE49-F238E27FC236}">
                <a16:creationId xmlns:a16="http://schemas.microsoft.com/office/drawing/2014/main" id="{B0983BD7-E234-4EC4-9085-7E883BF65BEA}"/>
              </a:ext>
            </a:extLst>
          </p:cNvPr>
          <p:cNvCxnSpPr>
            <a:cxnSpLocks/>
          </p:cNvCxnSpPr>
          <p:nvPr/>
        </p:nvCxnSpPr>
        <p:spPr>
          <a:xfrm>
            <a:off x="1350982" y="3645372"/>
            <a:ext cx="22793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4FFF21-EDA1-42CC-B349-9B2B6A29240A}"/>
              </a:ext>
            </a:extLst>
          </p:cNvPr>
          <p:cNvCxnSpPr>
            <a:cxnSpLocks/>
          </p:cNvCxnSpPr>
          <p:nvPr/>
        </p:nvCxnSpPr>
        <p:spPr>
          <a:xfrm>
            <a:off x="1350982" y="4177078"/>
            <a:ext cx="22793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C9FF9F-53C8-45AD-B1BD-C40A47CA1C6C}"/>
              </a:ext>
            </a:extLst>
          </p:cNvPr>
          <p:cNvCxnSpPr>
            <a:cxnSpLocks/>
          </p:cNvCxnSpPr>
          <p:nvPr/>
        </p:nvCxnSpPr>
        <p:spPr>
          <a:xfrm>
            <a:off x="1367010" y="4733343"/>
            <a:ext cx="22793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D9CE41A-9AE9-47FF-8E57-A44C85D34C7D}"/>
              </a:ext>
            </a:extLst>
          </p:cNvPr>
          <p:cNvCxnSpPr>
            <a:cxnSpLocks/>
          </p:cNvCxnSpPr>
          <p:nvPr/>
        </p:nvCxnSpPr>
        <p:spPr>
          <a:xfrm>
            <a:off x="1350982" y="5285369"/>
            <a:ext cx="22793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D95A21-00AD-45FB-AF57-32AF1B93F89A}"/>
              </a:ext>
            </a:extLst>
          </p:cNvPr>
          <p:cNvCxnSpPr>
            <a:cxnSpLocks/>
          </p:cNvCxnSpPr>
          <p:nvPr/>
        </p:nvCxnSpPr>
        <p:spPr>
          <a:xfrm>
            <a:off x="1350982" y="5828929"/>
            <a:ext cx="22793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A24F56-4B3C-4C0F-A0D9-5978D720B4CA}"/>
              </a:ext>
            </a:extLst>
          </p:cNvPr>
          <p:cNvCxnSpPr>
            <a:cxnSpLocks/>
          </p:cNvCxnSpPr>
          <p:nvPr/>
        </p:nvCxnSpPr>
        <p:spPr>
          <a:xfrm>
            <a:off x="1350982" y="3103506"/>
            <a:ext cx="22793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1B9BB5D7-F396-46D6-87D7-756B8651FD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5376" y="1819448"/>
            <a:ext cx="3053886" cy="872539"/>
          </a:xfrm>
          <a:prstGeom prst="rect">
            <a:avLst/>
          </a:prstGeom>
        </p:spPr>
      </p:pic>
    </p:spTree>
    <p:extLst>
      <p:ext uri="{BB962C8B-B14F-4D97-AF65-F5344CB8AC3E}">
        <p14:creationId xmlns:p14="http://schemas.microsoft.com/office/powerpoint/2010/main" val="34805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indoor, furniture&#10;&#10;Description automatically generated">
            <a:extLst>
              <a:ext uri="{FF2B5EF4-FFF2-40B4-BE49-F238E27FC236}">
                <a16:creationId xmlns:a16="http://schemas.microsoft.com/office/drawing/2014/main" id="{D8B0FD8C-7350-42CA-9626-C11D43C69516}"/>
              </a:ext>
            </a:extLst>
          </p:cNvPr>
          <p:cNvPicPr>
            <a:picLocks noChangeAspect="1"/>
          </p:cNvPicPr>
          <p:nvPr/>
        </p:nvPicPr>
        <p:blipFill rotWithShape="1">
          <a:blip r:embed="rId3"/>
          <a:srcRect l="2161" r="38580"/>
          <a:stretch/>
        </p:blipFill>
        <p:spPr>
          <a:xfrm>
            <a:off x="5597768" y="0"/>
            <a:ext cx="6594232" cy="6858000"/>
          </a:xfrm>
          <a:prstGeom prst="rect">
            <a:avLst/>
          </a:prstGeom>
        </p:spPr>
      </p:pic>
      <p:pic>
        <p:nvPicPr>
          <p:cNvPr id="21" name="Picture 20">
            <a:extLst>
              <a:ext uri="{FF2B5EF4-FFF2-40B4-BE49-F238E27FC236}">
                <a16:creationId xmlns:a16="http://schemas.microsoft.com/office/drawing/2014/main" id="{98BC286D-45A6-4128-AD38-5B61498B9B21}"/>
              </a:ext>
            </a:extLst>
          </p:cNvPr>
          <p:cNvPicPr>
            <a:picLocks noChangeAspect="1"/>
          </p:cNvPicPr>
          <p:nvPr/>
        </p:nvPicPr>
        <p:blipFill rotWithShape="1">
          <a:blip r:embed="rId4"/>
          <a:srcRect l="381" t="10903" r="686" b="5434"/>
          <a:stretch/>
        </p:blipFill>
        <p:spPr>
          <a:xfrm>
            <a:off x="1" y="0"/>
            <a:ext cx="6158682" cy="6858000"/>
          </a:xfrm>
          <a:prstGeom prst="rect">
            <a:avLst/>
          </a:prstGeom>
        </p:spPr>
      </p:pic>
      <p:sp>
        <p:nvSpPr>
          <p:cNvPr id="25" name="Slide Number Placeholder 1">
            <a:extLst>
              <a:ext uri="{FF2B5EF4-FFF2-40B4-BE49-F238E27FC236}">
                <a16:creationId xmlns:a16="http://schemas.microsoft.com/office/drawing/2014/main" id="{2ACB9673-03F1-4116-B783-C705A49DB777}"/>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6" name="Slide Number Placeholder 3">
            <a:extLst>
              <a:ext uri="{FF2B5EF4-FFF2-40B4-BE49-F238E27FC236}">
                <a16:creationId xmlns:a16="http://schemas.microsoft.com/office/drawing/2014/main" id="{027E4421-D887-498B-988E-F447106C122A}"/>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78932C">
                  <a:lumMod val="20000"/>
                  <a:lumOff val="80000"/>
                </a:srgbClr>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4DC7A508-5951-4FB6-9E80-377102C5B116}"/>
              </a:ext>
            </a:extLst>
          </p:cNvPr>
          <p:cNvSpPr txBox="1"/>
          <p:nvPr/>
        </p:nvSpPr>
        <p:spPr>
          <a:xfrm>
            <a:off x="7750010" y="2309809"/>
            <a:ext cx="3381928"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Farmers and Ranchers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Calibri" panose="020F0502020204030204"/>
              </a:rPr>
              <a:t>Cooperatives </a:t>
            </a: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Commercial Fishermen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Forest products producers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Rural home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Crop Insurance </a:t>
            </a:r>
          </a:p>
        </p:txBody>
      </p:sp>
      <p:cxnSp>
        <p:nvCxnSpPr>
          <p:cNvPr id="28" name="Straight Connector 27">
            <a:extLst>
              <a:ext uri="{FF2B5EF4-FFF2-40B4-BE49-F238E27FC236}">
                <a16:creationId xmlns:a16="http://schemas.microsoft.com/office/drawing/2014/main" id="{A4BB77E1-B0CF-41F2-82FD-2FCF13F8EA18}"/>
              </a:ext>
            </a:extLst>
          </p:cNvPr>
          <p:cNvCxnSpPr/>
          <p:nvPr/>
        </p:nvCxnSpPr>
        <p:spPr>
          <a:xfrm>
            <a:off x="7734300" y="282755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D032AF-ED80-471E-851F-24CA03CADCB1}"/>
              </a:ext>
            </a:extLst>
          </p:cNvPr>
          <p:cNvCxnSpPr/>
          <p:nvPr/>
        </p:nvCxnSpPr>
        <p:spPr>
          <a:xfrm>
            <a:off x="7734300" y="342829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26B0C6-14D9-41FC-82F7-2ABE312DECBD}"/>
              </a:ext>
            </a:extLst>
          </p:cNvPr>
          <p:cNvCxnSpPr/>
          <p:nvPr/>
        </p:nvCxnSpPr>
        <p:spPr>
          <a:xfrm>
            <a:off x="7749420" y="402903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65F819F-A775-48A0-9C48-A21E6C49C0C6}"/>
              </a:ext>
            </a:extLst>
          </p:cNvPr>
          <p:cNvCxnSpPr/>
          <p:nvPr/>
        </p:nvCxnSpPr>
        <p:spPr>
          <a:xfrm>
            <a:off x="7734300" y="462977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FD0828-6970-4482-A1FB-1B8EBD28226E}"/>
              </a:ext>
            </a:extLst>
          </p:cNvPr>
          <p:cNvCxnSpPr/>
          <p:nvPr/>
        </p:nvCxnSpPr>
        <p:spPr>
          <a:xfrm>
            <a:off x="7734300" y="523051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7FCC7C3-09E9-47C6-BCFF-02E864F741E9}"/>
              </a:ext>
            </a:extLst>
          </p:cNvPr>
          <p:cNvCxnSpPr/>
          <p:nvPr/>
        </p:nvCxnSpPr>
        <p:spPr>
          <a:xfrm>
            <a:off x="7766107" y="222681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919A7B-6DB5-4743-8021-81FEDD8A5188}"/>
              </a:ext>
            </a:extLst>
          </p:cNvPr>
          <p:cNvCxnSpPr/>
          <p:nvPr/>
        </p:nvCxnSpPr>
        <p:spPr>
          <a:xfrm>
            <a:off x="7734300" y="5831261"/>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B85D4239-C360-4F29-AEC2-7EAD0A4B2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3016" y="810108"/>
            <a:ext cx="2731695" cy="910565"/>
          </a:xfrm>
          <a:prstGeom prst="rect">
            <a:avLst/>
          </a:prstGeom>
        </p:spPr>
      </p:pic>
    </p:spTree>
    <p:extLst>
      <p:ext uri="{BB962C8B-B14F-4D97-AF65-F5344CB8AC3E}">
        <p14:creationId xmlns:p14="http://schemas.microsoft.com/office/powerpoint/2010/main" val="313843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furniture&#10;&#10;Description automatically generated">
            <a:extLst>
              <a:ext uri="{FF2B5EF4-FFF2-40B4-BE49-F238E27FC236}">
                <a16:creationId xmlns:a16="http://schemas.microsoft.com/office/drawing/2014/main" id="{B4A70B58-A83B-4E17-B373-0B6C52760A5A}"/>
              </a:ext>
            </a:extLst>
          </p:cNvPr>
          <p:cNvPicPr>
            <a:picLocks noChangeAspect="1"/>
          </p:cNvPicPr>
          <p:nvPr/>
        </p:nvPicPr>
        <p:blipFill rotWithShape="1">
          <a:blip r:embed="rId3"/>
          <a:srcRect l="2161" r="38580"/>
          <a:stretch/>
        </p:blipFill>
        <p:spPr>
          <a:xfrm>
            <a:off x="5597768" y="0"/>
            <a:ext cx="6594232" cy="6858000"/>
          </a:xfrm>
          <a:prstGeom prst="rect">
            <a:avLst/>
          </a:prstGeom>
        </p:spPr>
      </p:pic>
      <p:sp>
        <p:nvSpPr>
          <p:cNvPr id="24" name="Slide Number Placeholder 1">
            <a:extLst>
              <a:ext uri="{FF2B5EF4-FFF2-40B4-BE49-F238E27FC236}">
                <a16:creationId xmlns:a16="http://schemas.microsoft.com/office/drawing/2014/main" id="{9A23D2B7-2DCF-4861-B07F-FC9B829CEF3C}"/>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FF9F3-A2D3-2E47-9D72-D1E32253EC70}" type="slidenum">
              <a:rPr lang="en-US" smtClean="0"/>
              <a:pPr/>
              <a:t>5</a:t>
            </a:fld>
            <a:endParaRPr lang="en-US" dirty="0"/>
          </a:p>
        </p:txBody>
      </p:sp>
      <p:sp>
        <p:nvSpPr>
          <p:cNvPr id="25" name="Slide Number Placeholder 3">
            <a:extLst>
              <a:ext uri="{FF2B5EF4-FFF2-40B4-BE49-F238E27FC236}">
                <a16:creationId xmlns:a16="http://schemas.microsoft.com/office/drawing/2014/main" id="{EF17FC54-5DD8-47D6-AE5E-90E9B8EBD51D}"/>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FF9F3-A2D3-2E47-9D72-D1E32253EC70}" type="slidenum">
              <a:rPr lang="en-US" smtClean="0"/>
              <a:pPr/>
              <a:t>5</a:t>
            </a:fld>
            <a:endParaRPr lang="en-US" dirty="0"/>
          </a:p>
        </p:txBody>
      </p:sp>
      <p:sp>
        <p:nvSpPr>
          <p:cNvPr id="26" name="Slide Number Placeholder 1">
            <a:extLst>
              <a:ext uri="{FF2B5EF4-FFF2-40B4-BE49-F238E27FC236}">
                <a16:creationId xmlns:a16="http://schemas.microsoft.com/office/drawing/2014/main" id="{A374B058-D9FD-4971-AB37-6FD0DDD138C6}"/>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FF9F3-A2D3-2E47-9D72-D1E32253EC70}" type="slidenum">
              <a:rPr lang="en-US" smtClean="0"/>
              <a:pPr/>
              <a:t>5</a:t>
            </a:fld>
            <a:endParaRPr lang="en-US" dirty="0"/>
          </a:p>
        </p:txBody>
      </p:sp>
      <p:sp>
        <p:nvSpPr>
          <p:cNvPr id="27" name="Slide Number Placeholder 1">
            <a:extLst>
              <a:ext uri="{FF2B5EF4-FFF2-40B4-BE49-F238E27FC236}">
                <a16:creationId xmlns:a16="http://schemas.microsoft.com/office/drawing/2014/main" id="{1B65282E-47CE-478C-95DF-B3EF409059DF}"/>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FF9F3-A2D3-2E47-9D72-D1E32253EC70}" type="slidenum">
              <a:rPr lang="en-US" smtClean="0"/>
              <a:pPr/>
              <a:t>5</a:t>
            </a:fld>
            <a:endParaRPr lang="en-US" dirty="0"/>
          </a:p>
        </p:txBody>
      </p:sp>
      <p:sp>
        <p:nvSpPr>
          <p:cNvPr id="28" name="Slide Number Placeholder 3">
            <a:extLst>
              <a:ext uri="{FF2B5EF4-FFF2-40B4-BE49-F238E27FC236}">
                <a16:creationId xmlns:a16="http://schemas.microsoft.com/office/drawing/2014/main" id="{BA55E538-1A2A-4911-8174-6D01AD2EA896}"/>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FF9F3-A2D3-2E47-9D72-D1E32253EC70}" type="slidenum">
              <a:rPr lang="en-US" smtClean="0"/>
              <a:pPr/>
              <a:t>5</a:t>
            </a:fld>
            <a:endParaRPr lang="en-US" dirty="0"/>
          </a:p>
        </p:txBody>
      </p:sp>
      <p:sp>
        <p:nvSpPr>
          <p:cNvPr id="29" name="TextBox 28">
            <a:extLst>
              <a:ext uri="{FF2B5EF4-FFF2-40B4-BE49-F238E27FC236}">
                <a16:creationId xmlns:a16="http://schemas.microsoft.com/office/drawing/2014/main" id="{93D505E8-033E-4096-A85D-D9A297189168}"/>
              </a:ext>
            </a:extLst>
          </p:cNvPr>
          <p:cNvSpPr txBox="1"/>
          <p:nvPr/>
        </p:nvSpPr>
        <p:spPr>
          <a:xfrm>
            <a:off x="7650011" y="2324100"/>
            <a:ext cx="4242313" cy="3785652"/>
          </a:xfrm>
          <a:prstGeom prst="rect">
            <a:avLst/>
          </a:prstGeom>
          <a:noFill/>
        </p:spPr>
        <p:txBody>
          <a:bodyPr wrap="square" rtlCol="0">
            <a:spAutoFit/>
          </a:bodyPr>
          <a:lstStyle/>
          <a:p>
            <a:r>
              <a:rPr lang="en-US" sz="2000" dirty="0">
                <a:solidFill>
                  <a:schemeClr val="bg1"/>
                </a:solidFill>
              </a:rPr>
              <a:t>Waived fees</a:t>
            </a:r>
          </a:p>
          <a:p>
            <a:endParaRPr lang="en-US" sz="2000" dirty="0">
              <a:solidFill>
                <a:schemeClr val="bg1"/>
              </a:solidFill>
            </a:endParaRPr>
          </a:p>
          <a:p>
            <a:r>
              <a:rPr lang="en-US" sz="2000" dirty="0">
                <a:solidFill>
                  <a:schemeClr val="bg1"/>
                </a:solidFill>
              </a:rPr>
              <a:t>Reduced interest rates</a:t>
            </a:r>
          </a:p>
          <a:p>
            <a:endParaRPr lang="en-US" sz="2000" dirty="0">
              <a:solidFill>
                <a:schemeClr val="bg1"/>
              </a:solidFill>
            </a:endParaRPr>
          </a:p>
          <a:p>
            <a:r>
              <a:rPr lang="en-US" sz="2000" dirty="0">
                <a:solidFill>
                  <a:schemeClr val="bg1"/>
                </a:solidFill>
              </a:rPr>
              <a:t>Financial mentors</a:t>
            </a:r>
          </a:p>
          <a:p>
            <a:endParaRPr lang="en-US" sz="2000" dirty="0">
              <a:solidFill>
                <a:schemeClr val="bg1"/>
              </a:solidFill>
            </a:endParaRPr>
          </a:p>
          <a:p>
            <a:r>
              <a:rPr lang="en-US" sz="2000" dirty="0">
                <a:solidFill>
                  <a:schemeClr val="bg1"/>
                </a:solidFill>
              </a:rPr>
              <a:t>Management seminars</a:t>
            </a:r>
          </a:p>
          <a:p>
            <a:endParaRPr lang="en-US" sz="2000" dirty="0">
              <a:solidFill>
                <a:schemeClr val="bg1"/>
              </a:solidFill>
            </a:endParaRPr>
          </a:p>
          <a:p>
            <a:r>
              <a:rPr lang="en-US" sz="2000" dirty="0">
                <a:solidFill>
                  <a:schemeClr val="bg1"/>
                </a:solidFill>
              </a:rPr>
              <a:t>Education and technology vouchers</a:t>
            </a:r>
          </a:p>
          <a:p>
            <a:endParaRPr lang="en-US" sz="2000" dirty="0">
              <a:solidFill>
                <a:schemeClr val="bg1"/>
              </a:solidFill>
            </a:endParaRPr>
          </a:p>
          <a:p>
            <a:r>
              <a:rPr lang="en-US" sz="2000" dirty="0">
                <a:solidFill>
                  <a:schemeClr val="bg1"/>
                </a:solidFill>
              </a:rPr>
              <a:t>RateWise and JumpStart program</a:t>
            </a:r>
          </a:p>
          <a:p>
            <a:endParaRPr lang="en-US" sz="2000" dirty="0">
              <a:solidFill>
                <a:schemeClr val="bg1"/>
              </a:solidFill>
            </a:endParaRPr>
          </a:p>
        </p:txBody>
      </p:sp>
      <p:cxnSp>
        <p:nvCxnSpPr>
          <p:cNvPr id="30" name="Straight Connector 29">
            <a:extLst>
              <a:ext uri="{FF2B5EF4-FFF2-40B4-BE49-F238E27FC236}">
                <a16:creationId xmlns:a16="http://schemas.microsoft.com/office/drawing/2014/main" id="{2FC17EE6-7C42-4CF9-B113-A63AF8D349EE}"/>
              </a:ext>
            </a:extLst>
          </p:cNvPr>
          <p:cNvCxnSpPr/>
          <p:nvPr/>
        </p:nvCxnSpPr>
        <p:spPr>
          <a:xfrm>
            <a:off x="7745617" y="5858279"/>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2FA795-553A-4CD3-8253-715EB74AA9BE}"/>
              </a:ext>
            </a:extLst>
          </p:cNvPr>
          <p:cNvCxnSpPr/>
          <p:nvPr/>
        </p:nvCxnSpPr>
        <p:spPr>
          <a:xfrm>
            <a:off x="7745617" y="2870430"/>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38C6D5-213C-44C9-8248-688FF17A6D4D}"/>
              </a:ext>
            </a:extLst>
          </p:cNvPr>
          <p:cNvCxnSpPr/>
          <p:nvPr/>
        </p:nvCxnSpPr>
        <p:spPr>
          <a:xfrm>
            <a:off x="7745617" y="3468000"/>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6F1BA5-23E8-4BA0-A0D5-A1183ECEFD0F}"/>
              </a:ext>
            </a:extLst>
          </p:cNvPr>
          <p:cNvCxnSpPr/>
          <p:nvPr/>
        </p:nvCxnSpPr>
        <p:spPr>
          <a:xfrm>
            <a:off x="7760737" y="4065570"/>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2A8D2C5-0D63-4961-97DB-7E91EF37F87E}"/>
              </a:ext>
            </a:extLst>
          </p:cNvPr>
          <p:cNvCxnSpPr/>
          <p:nvPr/>
        </p:nvCxnSpPr>
        <p:spPr>
          <a:xfrm>
            <a:off x="7745617" y="4663140"/>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66245D2-3727-4EFB-95C5-B60C8FA960DB}"/>
              </a:ext>
            </a:extLst>
          </p:cNvPr>
          <p:cNvCxnSpPr/>
          <p:nvPr/>
        </p:nvCxnSpPr>
        <p:spPr>
          <a:xfrm>
            <a:off x="7745617" y="5260710"/>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3497002-74A6-42DF-9716-9E487DD990D5}"/>
              </a:ext>
            </a:extLst>
          </p:cNvPr>
          <p:cNvCxnSpPr/>
          <p:nvPr/>
        </p:nvCxnSpPr>
        <p:spPr>
          <a:xfrm>
            <a:off x="7745617" y="2272860"/>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0" name="Graphic 49">
            <a:extLst>
              <a:ext uri="{FF2B5EF4-FFF2-40B4-BE49-F238E27FC236}">
                <a16:creationId xmlns:a16="http://schemas.microsoft.com/office/drawing/2014/main" id="{97C07D8E-68FA-4228-9884-DE9A0F81B4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82150" y="589203"/>
            <a:ext cx="3506764" cy="1168921"/>
          </a:xfrm>
          <a:prstGeom prst="rect">
            <a:avLst/>
          </a:prstGeom>
        </p:spPr>
      </p:pic>
      <p:pic>
        <p:nvPicPr>
          <p:cNvPr id="51" name="Picture 50">
            <a:extLst>
              <a:ext uri="{FF2B5EF4-FFF2-40B4-BE49-F238E27FC236}">
                <a16:creationId xmlns:a16="http://schemas.microsoft.com/office/drawing/2014/main" id="{E02B6961-BE66-41C5-806A-06934537B492}"/>
              </a:ext>
            </a:extLst>
          </p:cNvPr>
          <p:cNvPicPr>
            <a:picLocks noChangeAspect="1"/>
          </p:cNvPicPr>
          <p:nvPr/>
        </p:nvPicPr>
        <p:blipFill>
          <a:blip r:embed="rId6"/>
          <a:stretch>
            <a:fillRect/>
          </a:stretch>
        </p:blipFill>
        <p:spPr>
          <a:xfrm>
            <a:off x="0" y="0"/>
            <a:ext cx="6172200" cy="6858000"/>
          </a:xfrm>
          <a:prstGeom prst="rect">
            <a:avLst/>
          </a:prstGeom>
        </p:spPr>
      </p:pic>
    </p:spTree>
    <p:extLst>
      <p:ext uri="{BB962C8B-B14F-4D97-AF65-F5344CB8AC3E}">
        <p14:creationId xmlns:p14="http://schemas.microsoft.com/office/powerpoint/2010/main" val="23955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F0EE-8249-454C-A351-D3587293950A}"/>
              </a:ext>
            </a:extLst>
          </p:cNvPr>
          <p:cNvSpPr>
            <a:spLocks noGrp="1"/>
          </p:cNvSpPr>
          <p:nvPr>
            <p:ph type="title"/>
          </p:nvPr>
        </p:nvSpPr>
        <p:spPr/>
        <p:txBody>
          <a:bodyPr/>
          <a:lstStyle/>
          <a:p>
            <a:r>
              <a:rPr lang="en-US" dirty="0"/>
              <a:t>AgVision Eligibility Criteria </a:t>
            </a:r>
          </a:p>
        </p:txBody>
      </p:sp>
      <p:sp>
        <p:nvSpPr>
          <p:cNvPr id="3" name="Content Placeholder 2">
            <a:extLst>
              <a:ext uri="{FF2B5EF4-FFF2-40B4-BE49-F238E27FC236}">
                <a16:creationId xmlns:a16="http://schemas.microsoft.com/office/drawing/2014/main" id="{AFC0CF83-75D2-4688-BAAE-1AE88B515A73}"/>
              </a:ext>
            </a:extLst>
          </p:cNvPr>
          <p:cNvSpPr>
            <a:spLocks noGrp="1"/>
          </p:cNvSpPr>
          <p:nvPr>
            <p:ph idx="1"/>
          </p:nvPr>
        </p:nvSpPr>
        <p:spPr/>
        <p:txBody>
          <a:bodyPr/>
          <a:lstStyle/>
          <a:p>
            <a:r>
              <a:rPr lang="en-US" sz="3200" dirty="0"/>
              <a:t>Young (35 years of age or younger) </a:t>
            </a:r>
          </a:p>
          <a:p>
            <a:r>
              <a:rPr lang="en-US" sz="3200" dirty="0"/>
              <a:t>Beginning – 10 years of farm management experience or less </a:t>
            </a:r>
          </a:p>
          <a:p>
            <a:r>
              <a:rPr lang="en-US" sz="3200" dirty="0"/>
              <a:t>Small – annual gross farm income less than $350,000</a:t>
            </a:r>
          </a:p>
          <a:p>
            <a:pPr marL="0" indent="0">
              <a:buNone/>
            </a:pPr>
            <a:endParaRPr lang="en-US" sz="3300" dirty="0"/>
          </a:p>
          <a:p>
            <a:pPr marL="0" indent="0">
              <a:buNone/>
            </a:pPr>
            <a:endParaRPr lang="en-US" dirty="0"/>
          </a:p>
        </p:txBody>
      </p:sp>
      <p:sp>
        <p:nvSpPr>
          <p:cNvPr id="4" name="Slide Number Placeholder 3">
            <a:extLst>
              <a:ext uri="{FF2B5EF4-FFF2-40B4-BE49-F238E27FC236}">
                <a16:creationId xmlns:a16="http://schemas.microsoft.com/office/drawing/2014/main" id="{B5974CDD-3FCD-4613-AA64-1923635880A7}"/>
              </a:ext>
            </a:extLst>
          </p:cNvPr>
          <p:cNvSpPr>
            <a:spLocks noGrp="1"/>
          </p:cNvSpPr>
          <p:nvPr>
            <p:ph type="sldNum" sz="quarter" idx="12"/>
          </p:nvPr>
        </p:nvSpPr>
        <p:spPr/>
        <p:txBody>
          <a:bodyPr/>
          <a:lstStyle/>
          <a:p>
            <a:fld id="{6D2FF9F3-A2D3-2E47-9D72-D1E32253EC70}" type="slidenum">
              <a:rPr lang="en-US" smtClean="0"/>
              <a:t>6</a:t>
            </a:fld>
            <a:endParaRPr lang="en-US" dirty="0"/>
          </a:p>
        </p:txBody>
      </p:sp>
    </p:spTree>
    <p:extLst>
      <p:ext uri="{BB962C8B-B14F-4D97-AF65-F5344CB8AC3E}">
        <p14:creationId xmlns:p14="http://schemas.microsoft.com/office/powerpoint/2010/main" val="1544924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C8EA-2F96-4549-9AD7-BD4DF1AD81F2}"/>
              </a:ext>
            </a:extLst>
          </p:cNvPr>
          <p:cNvSpPr>
            <a:spLocks noGrp="1"/>
          </p:cNvSpPr>
          <p:nvPr>
            <p:ph type="title"/>
          </p:nvPr>
        </p:nvSpPr>
        <p:spPr>
          <a:xfrm>
            <a:off x="1176402" y="1362984"/>
            <a:ext cx="10515600" cy="1325563"/>
          </a:xfrm>
        </p:spPr>
        <p:txBody>
          <a:bodyPr>
            <a:normAutofit/>
          </a:bodyPr>
          <a:lstStyle/>
          <a:p>
            <a:r>
              <a:rPr lang="en-US" sz="4800" dirty="0"/>
              <a:t>AgVision Program Guidelines </a:t>
            </a:r>
          </a:p>
        </p:txBody>
      </p:sp>
      <p:sp>
        <p:nvSpPr>
          <p:cNvPr id="3" name="Content Placeholder 2">
            <a:extLst>
              <a:ext uri="{FF2B5EF4-FFF2-40B4-BE49-F238E27FC236}">
                <a16:creationId xmlns:a16="http://schemas.microsoft.com/office/drawing/2014/main" id="{F0156891-B39F-40A1-9BD1-A4FE7ABA7154}"/>
              </a:ext>
            </a:extLst>
          </p:cNvPr>
          <p:cNvSpPr>
            <a:spLocks noGrp="1"/>
          </p:cNvSpPr>
          <p:nvPr>
            <p:ph idx="1"/>
          </p:nvPr>
        </p:nvSpPr>
        <p:spPr>
          <a:xfrm>
            <a:off x="1126298" y="3161686"/>
            <a:ext cx="10515600" cy="3211556"/>
          </a:xfrm>
        </p:spPr>
        <p:txBody>
          <a:bodyPr/>
          <a:lstStyle/>
          <a:p>
            <a:r>
              <a:rPr lang="en-US" sz="3000" dirty="0"/>
              <a:t>Cash flow budget projecting repayment capacity </a:t>
            </a:r>
          </a:p>
          <a:p>
            <a:r>
              <a:rPr lang="en-US" sz="3000" dirty="0"/>
              <a:t>Minimum 650 credit score </a:t>
            </a:r>
          </a:p>
          <a:p>
            <a:r>
              <a:rPr lang="en-US" sz="3000" dirty="0"/>
              <a:t>Business plan </a:t>
            </a:r>
          </a:p>
          <a:p>
            <a:r>
              <a:rPr lang="en-US" sz="3000" dirty="0"/>
              <a:t>No debt concession from any lender within last seven years </a:t>
            </a:r>
          </a:p>
          <a:p>
            <a:r>
              <a:rPr lang="en-US" sz="3000" dirty="0"/>
              <a:t>Adequate collateral for the loan </a:t>
            </a:r>
          </a:p>
          <a:p>
            <a:pPr marL="0" indent="0">
              <a:buNone/>
            </a:pPr>
            <a:endParaRPr lang="en-US" dirty="0"/>
          </a:p>
        </p:txBody>
      </p:sp>
      <p:sp>
        <p:nvSpPr>
          <p:cNvPr id="4" name="Slide Number Placeholder 3">
            <a:extLst>
              <a:ext uri="{FF2B5EF4-FFF2-40B4-BE49-F238E27FC236}">
                <a16:creationId xmlns:a16="http://schemas.microsoft.com/office/drawing/2014/main" id="{BD873D86-4D92-4F49-BA93-129632EDA7AC}"/>
              </a:ext>
            </a:extLst>
          </p:cNvPr>
          <p:cNvSpPr>
            <a:spLocks noGrp="1"/>
          </p:cNvSpPr>
          <p:nvPr>
            <p:ph type="sldNum" sz="quarter" idx="12"/>
          </p:nvPr>
        </p:nvSpPr>
        <p:spPr/>
        <p:txBody>
          <a:bodyPr/>
          <a:lstStyle/>
          <a:p>
            <a:fld id="{6D2FF9F3-A2D3-2E47-9D72-D1E32253EC70}" type="slidenum">
              <a:rPr lang="en-US" smtClean="0"/>
              <a:t>7</a:t>
            </a:fld>
            <a:endParaRPr lang="en-US" dirty="0"/>
          </a:p>
        </p:txBody>
      </p:sp>
    </p:spTree>
    <p:extLst>
      <p:ext uri="{BB962C8B-B14F-4D97-AF65-F5344CB8AC3E}">
        <p14:creationId xmlns:p14="http://schemas.microsoft.com/office/powerpoint/2010/main" val="75734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0A5FFD-1016-4A26-A2A5-09CCD05F532B}"/>
              </a:ext>
            </a:extLst>
          </p:cNvPr>
          <p:cNvSpPr>
            <a:spLocks noGrp="1"/>
          </p:cNvSpPr>
          <p:nvPr>
            <p:ph type="sldNum" sz="quarter" idx="12"/>
          </p:nvPr>
        </p:nvSpPr>
        <p:spPr/>
        <p:txBody>
          <a:bodyPr/>
          <a:lstStyle/>
          <a:p>
            <a:fld id="{6D2FF9F3-A2D3-2E47-9D72-D1E32253EC70}" type="slidenum">
              <a:rPr lang="en-US" smtClean="0"/>
              <a:t>8</a:t>
            </a:fld>
            <a:endParaRPr lang="en-US" dirty="0"/>
          </a:p>
        </p:txBody>
      </p:sp>
      <p:sp>
        <p:nvSpPr>
          <p:cNvPr id="3" name="TextBox 2">
            <a:extLst>
              <a:ext uri="{FF2B5EF4-FFF2-40B4-BE49-F238E27FC236}">
                <a16:creationId xmlns:a16="http://schemas.microsoft.com/office/drawing/2014/main" id="{04D0C629-65CB-4C03-803A-6C42EF7584F8}"/>
              </a:ext>
            </a:extLst>
          </p:cNvPr>
          <p:cNvSpPr txBox="1"/>
          <p:nvPr/>
        </p:nvSpPr>
        <p:spPr>
          <a:xfrm>
            <a:off x="1164919" y="1503123"/>
            <a:ext cx="6175331" cy="830997"/>
          </a:xfrm>
          <a:prstGeom prst="rect">
            <a:avLst/>
          </a:prstGeom>
          <a:noFill/>
        </p:spPr>
        <p:txBody>
          <a:bodyPr wrap="square" rtlCol="0">
            <a:spAutoFit/>
          </a:bodyPr>
          <a:lstStyle/>
          <a:p>
            <a:r>
              <a:rPr lang="en-US" sz="4800" dirty="0">
                <a:solidFill>
                  <a:schemeClr val="bg1"/>
                </a:solidFill>
                <a:latin typeface="+mj-lt"/>
              </a:rPr>
              <a:t>RateWise Program </a:t>
            </a:r>
          </a:p>
        </p:txBody>
      </p:sp>
      <p:pic>
        <p:nvPicPr>
          <p:cNvPr id="4" name="Picture 3">
            <a:extLst>
              <a:ext uri="{FF2B5EF4-FFF2-40B4-BE49-F238E27FC236}">
                <a16:creationId xmlns:a16="http://schemas.microsoft.com/office/drawing/2014/main" id="{3F315126-9A8F-45DB-A6F5-28B207009D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978" y="2434328"/>
            <a:ext cx="2617940" cy="3984652"/>
          </a:xfrm>
          <a:prstGeom prst="rect">
            <a:avLst/>
          </a:prstGeom>
        </p:spPr>
      </p:pic>
      <p:sp>
        <p:nvSpPr>
          <p:cNvPr id="5" name="TextBox 4">
            <a:extLst>
              <a:ext uri="{FF2B5EF4-FFF2-40B4-BE49-F238E27FC236}">
                <a16:creationId xmlns:a16="http://schemas.microsoft.com/office/drawing/2014/main" id="{8CD66146-8189-43A1-AA22-420FE3821B18}"/>
              </a:ext>
            </a:extLst>
          </p:cNvPr>
          <p:cNvSpPr txBox="1"/>
          <p:nvPr/>
        </p:nvSpPr>
        <p:spPr>
          <a:xfrm>
            <a:off x="4302689" y="2499659"/>
            <a:ext cx="6770319" cy="4108817"/>
          </a:xfrm>
          <a:prstGeom prst="rect">
            <a:avLst/>
          </a:prstGeom>
          <a:noFill/>
        </p:spPr>
        <p:txBody>
          <a:bodyPr wrap="square" rtlCol="0">
            <a:spAutoFit/>
          </a:bodyPr>
          <a:lstStyle/>
          <a:p>
            <a:pPr marL="342900" indent="-342900">
              <a:lnSpc>
                <a:spcPct val="90000"/>
              </a:lnSpc>
              <a:spcBef>
                <a:spcPts val="600"/>
              </a:spcBef>
              <a:spcAft>
                <a:spcPts val="600"/>
              </a:spcAft>
              <a:buSzPct val="100000"/>
              <a:buFont typeface="Arial" panose="020B0604020202020204" pitchFamily="34" charset="0"/>
              <a:buChar char="•"/>
            </a:pPr>
            <a:r>
              <a:rPr lang="en-US" sz="2200" dirty="0">
                <a:solidFill>
                  <a:schemeClr val="bg1"/>
                </a:solidFill>
                <a:latin typeface="Arial" pitchFamily="34" charset="0"/>
                <a:cs typeface="Arial" pitchFamily="34" charset="0"/>
              </a:rPr>
              <a:t>Rewards young, beginning and small producers for continuing management education with interest rate reductions on new loans</a:t>
            </a:r>
          </a:p>
          <a:p>
            <a:pPr marL="342900" indent="-342900">
              <a:lnSpc>
                <a:spcPct val="90000"/>
              </a:lnSpc>
              <a:spcBef>
                <a:spcPts val="600"/>
              </a:spcBef>
              <a:spcAft>
                <a:spcPts val="600"/>
              </a:spcAft>
              <a:buSzPct val="100000"/>
              <a:buFont typeface="Arial" panose="020B0604020202020204" pitchFamily="34" charset="0"/>
              <a:buChar char="•"/>
            </a:pPr>
            <a:r>
              <a:rPr lang="en-US" sz="2200" dirty="0">
                <a:solidFill>
                  <a:schemeClr val="bg1"/>
                </a:solidFill>
                <a:latin typeface="Arial" pitchFamily="34" charset="0"/>
                <a:cs typeface="Arial" pitchFamily="34" charset="0"/>
              </a:rPr>
              <a:t>Participants can earn interest rate reductions of   0.25%, 0.50% and 0.75% for three years</a:t>
            </a:r>
          </a:p>
          <a:p>
            <a:pPr marL="342900" indent="-342900">
              <a:lnSpc>
                <a:spcPct val="90000"/>
              </a:lnSpc>
              <a:spcBef>
                <a:spcPts val="600"/>
              </a:spcBef>
              <a:spcAft>
                <a:spcPts val="600"/>
              </a:spcAft>
              <a:buSzPct val="100000"/>
              <a:buFont typeface="Arial" panose="020B0604020202020204" pitchFamily="34" charset="0"/>
              <a:buChar char="•"/>
            </a:pPr>
            <a:r>
              <a:rPr lang="en-US" sz="2200" dirty="0">
                <a:solidFill>
                  <a:schemeClr val="bg1"/>
                </a:solidFill>
                <a:latin typeface="Arial" pitchFamily="34" charset="0"/>
                <a:cs typeface="Arial" pitchFamily="34" charset="0"/>
              </a:rPr>
              <a:t>Credits earned for Northwest FCS workshops, university conferences, industry specific workshops, etc.</a:t>
            </a:r>
          </a:p>
          <a:p>
            <a:pPr>
              <a:lnSpc>
                <a:spcPct val="90000"/>
              </a:lnSpc>
              <a:spcBef>
                <a:spcPts val="600"/>
              </a:spcBef>
              <a:spcAft>
                <a:spcPts val="600"/>
              </a:spcAft>
              <a:buSzPct val="100000"/>
            </a:pPr>
            <a:endParaRPr lang="en-US" sz="2200" dirty="0">
              <a:solidFill>
                <a:schemeClr val="bg1"/>
              </a:solidFill>
              <a:latin typeface="Arial" pitchFamily="34" charset="0"/>
              <a:cs typeface="Arial" pitchFamily="34" charset="0"/>
            </a:endParaRPr>
          </a:p>
          <a:p>
            <a:pPr>
              <a:lnSpc>
                <a:spcPct val="90000"/>
              </a:lnSpc>
              <a:spcBef>
                <a:spcPts val="600"/>
              </a:spcBef>
              <a:spcAft>
                <a:spcPts val="600"/>
              </a:spcAft>
              <a:buSzPct val="80000"/>
            </a:pPr>
            <a:r>
              <a:rPr lang="en-US" sz="2200" dirty="0">
                <a:solidFill>
                  <a:schemeClr val="bg1"/>
                </a:solidFill>
                <a:latin typeface="Arial" pitchFamily="34" charset="0"/>
                <a:cs typeface="Arial" pitchFamily="34" charset="0"/>
              </a:rPr>
              <a:t>Register at </a:t>
            </a:r>
            <a:r>
              <a:rPr lang="en-US" sz="2200" b="1" dirty="0">
                <a:solidFill>
                  <a:schemeClr val="bg1"/>
                </a:solidFill>
                <a:latin typeface="Arial" pitchFamily="34" charset="0"/>
                <a:cs typeface="Arial" pitchFamily="34" charset="0"/>
              </a:rPr>
              <a:t>northwestfcs.com/RateWise</a:t>
            </a:r>
          </a:p>
          <a:p>
            <a:endParaRPr lang="en-US" dirty="0">
              <a:solidFill>
                <a:schemeClr val="bg1"/>
              </a:solidFill>
            </a:endParaRPr>
          </a:p>
        </p:txBody>
      </p:sp>
    </p:spTree>
    <p:extLst>
      <p:ext uri="{BB962C8B-B14F-4D97-AF65-F5344CB8AC3E}">
        <p14:creationId xmlns:p14="http://schemas.microsoft.com/office/powerpoint/2010/main" val="1354733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1775-6837-4AEF-AAD9-3DCA6164A260}"/>
              </a:ext>
            </a:extLst>
          </p:cNvPr>
          <p:cNvSpPr>
            <a:spLocks noGrp="1"/>
          </p:cNvSpPr>
          <p:nvPr>
            <p:ph type="title"/>
          </p:nvPr>
        </p:nvSpPr>
        <p:spPr>
          <a:xfrm>
            <a:off x="1063668" y="1049834"/>
            <a:ext cx="10515600" cy="1325563"/>
          </a:xfrm>
        </p:spPr>
        <p:txBody>
          <a:bodyPr>
            <a:normAutofit/>
          </a:bodyPr>
          <a:lstStyle/>
          <a:p>
            <a:r>
              <a:rPr lang="en-US" sz="4800" dirty="0"/>
              <a:t>AgVision Partners </a:t>
            </a:r>
          </a:p>
        </p:txBody>
      </p:sp>
      <p:sp>
        <p:nvSpPr>
          <p:cNvPr id="3" name="Content Placeholder 2">
            <a:extLst>
              <a:ext uri="{FF2B5EF4-FFF2-40B4-BE49-F238E27FC236}">
                <a16:creationId xmlns:a16="http://schemas.microsoft.com/office/drawing/2014/main" id="{B7C036C3-3D99-423E-BA17-2C56EAF524D7}"/>
              </a:ext>
            </a:extLst>
          </p:cNvPr>
          <p:cNvSpPr>
            <a:spLocks noGrp="1"/>
          </p:cNvSpPr>
          <p:nvPr>
            <p:ph idx="1"/>
          </p:nvPr>
        </p:nvSpPr>
        <p:spPr>
          <a:xfrm>
            <a:off x="838200" y="2823484"/>
            <a:ext cx="10515600" cy="3532866"/>
          </a:xfrm>
        </p:spPr>
        <p:txBody>
          <a:bodyPr/>
          <a:lstStyle/>
          <a:p>
            <a:r>
              <a:rPr lang="en-US" sz="3000" dirty="0"/>
              <a:t>Farm Service Agency (FSA) </a:t>
            </a:r>
          </a:p>
          <a:p>
            <a:pPr lvl="1"/>
            <a:r>
              <a:rPr lang="en-US" sz="2500" dirty="0"/>
              <a:t>FSA guarantee: 90-95%</a:t>
            </a:r>
          </a:p>
          <a:p>
            <a:pPr lvl="1"/>
            <a:r>
              <a:rPr lang="en-US" sz="2500" dirty="0"/>
              <a:t>FSA Down Payment Program – Joint Financing (5-45-50) </a:t>
            </a:r>
          </a:p>
          <a:p>
            <a:pPr marL="457200" lvl="1" indent="0">
              <a:buNone/>
            </a:pPr>
            <a:endParaRPr lang="en-US" sz="2500" dirty="0"/>
          </a:p>
          <a:p>
            <a:r>
              <a:rPr lang="en-US" sz="3000" dirty="0"/>
              <a:t>Washington State Beginning Farmer Bond Program </a:t>
            </a:r>
          </a:p>
          <a:p>
            <a:pPr lvl="1"/>
            <a:r>
              <a:rPr lang="en-US" sz="2500" dirty="0"/>
              <a:t>Borrow up to $524,200</a:t>
            </a:r>
          </a:p>
          <a:p>
            <a:pPr lvl="1"/>
            <a:r>
              <a:rPr lang="en-US" sz="2500" dirty="0"/>
              <a:t>Payment Assistance Loan (PAL) program – helps with down-payment </a:t>
            </a:r>
          </a:p>
          <a:p>
            <a:pPr lvl="1"/>
            <a:r>
              <a:rPr lang="en-US" sz="2500" dirty="0"/>
              <a:t>Some limitations apply (non-farm residence) </a:t>
            </a:r>
          </a:p>
        </p:txBody>
      </p:sp>
      <p:sp>
        <p:nvSpPr>
          <p:cNvPr id="4" name="Slide Number Placeholder 3">
            <a:extLst>
              <a:ext uri="{FF2B5EF4-FFF2-40B4-BE49-F238E27FC236}">
                <a16:creationId xmlns:a16="http://schemas.microsoft.com/office/drawing/2014/main" id="{2841BE6F-775F-4136-A4A2-6383F5E479E4}"/>
              </a:ext>
            </a:extLst>
          </p:cNvPr>
          <p:cNvSpPr>
            <a:spLocks noGrp="1"/>
          </p:cNvSpPr>
          <p:nvPr>
            <p:ph type="sldNum" sz="quarter" idx="12"/>
          </p:nvPr>
        </p:nvSpPr>
        <p:spPr/>
        <p:txBody>
          <a:bodyPr/>
          <a:lstStyle/>
          <a:p>
            <a:fld id="{6D2FF9F3-A2D3-2E47-9D72-D1E32253EC70}" type="slidenum">
              <a:rPr lang="en-US" smtClean="0"/>
              <a:t>9</a:t>
            </a:fld>
            <a:endParaRPr lang="en-US" dirty="0"/>
          </a:p>
        </p:txBody>
      </p:sp>
    </p:spTree>
    <p:extLst>
      <p:ext uri="{BB962C8B-B14F-4D97-AF65-F5344CB8AC3E}">
        <p14:creationId xmlns:p14="http://schemas.microsoft.com/office/powerpoint/2010/main" val="3224185155"/>
      </p:ext>
    </p:extLst>
  </p:cSld>
  <p:clrMapOvr>
    <a:masterClrMapping/>
  </p:clrMapOvr>
</p:sld>
</file>

<file path=ppt/theme/theme1.xml><?xml version="1.0" encoding="utf-8"?>
<a:theme xmlns:a="http://schemas.openxmlformats.org/drawingml/2006/main" name="1_NWFCS Theme">
  <a:themeElements>
    <a:clrScheme name="NWFCS colors">
      <a:dk1>
        <a:srgbClr val="78932C"/>
      </a:dk1>
      <a:lt1>
        <a:srgbClr val="FFFFFF"/>
      </a:lt1>
      <a:dk2>
        <a:srgbClr val="4D4D4F"/>
      </a:dk2>
      <a:lt2>
        <a:srgbClr val="FFFFFF"/>
      </a:lt2>
      <a:accent1>
        <a:srgbClr val="5B8A7C"/>
      </a:accent1>
      <a:accent2>
        <a:srgbClr val="914909"/>
      </a:accent2>
      <a:accent3>
        <a:srgbClr val="AFC024"/>
      </a:accent3>
      <a:accent4>
        <a:srgbClr val="386693"/>
      </a:accent4>
      <a:accent5>
        <a:srgbClr val="804861"/>
      </a:accent5>
      <a:accent6>
        <a:srgbClr val="E5BF47"/>
      </a:accent6>
      <a:hlink>
        <a:srgbClr val="C65143"/>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FCS 14502 PPT WidescreenSimple_v2" id="{A4FCE26A-E976-B740-A766-FAD3A0AC0B86}" vid="{8820AEF7-D3A7-8048-A0E5-E8B33FD370F1}"/>
    </a:ext>
  </a:extLst>
</a:theme>
</file>

<file path=ppt/theme/theme2.xml><?xml version="1.0" encoding="utf-8"?>
<a:theme xmlns:a="http://schemas.openxmlformats.org/drawingml/2006/main" name="5_NWFCS Gray Theme">
  <a:themeElements>
    <a:clrScheme name="NWFCS colors">
      <a:dk1>
        <a:srgbClr val="78932C"/>
      </a:dk1>
      <a:lt1>
        <a:srgbClr val="FFFFFF"/>
      </a:lt1>
      <a:dk2>
        <a:srgbClr val="4D4D4F"/>
      </a:dk2>
      <a:lt2>
        <a:srgbClr val="FFFFFF"/>
      </a:lt2>
      <a:accent1>
        <a:srgbClr val="5B8A7C"/>
      </a:accent1>
      <a:accent2>
        <a:srgbClr val="914909"/>
      </a:accent2>
      <a:accent3>
        <a:srgbClr val="AFC024"/>
      </a:accent3>
      <a:accent4>
        <a:srgbClr val="386693"/>
      </a:accent4>
      <a:accent5>
        <a:srgbClr val="804861"/>
      </a:accent5>
      <a:accent6>
        <a:srgbClr val="E5BF47"/>
      </a:accent6>
      <a:hlink>
        <a:srgbClr val="C65143"/>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FCS 14502 PPT WidescreenSimple_v2" id="{A4FCE26A-E976-B740-A766-FAD3A0AC0B86}" vid="{5B5AAC6C-7E02-794A-9C79-C121AD1174AD}"/>
    </a:ext>
  </a:extLst>
</a:theme>
</file>

<file path=ppt/theme/theme3.xml><?xml version="1.0" encoding="utf-8"?>
<a:theme xmlns:a="http://schemas.openxmlformats.org/drawingml/2006/main" name="9_NWFCS Endframe Theme">
  <a:themeElements>
    <a:clrScheme name="NWFCS colors">
      <a:dk1>
        <a:srgbClr val="78932C"/>
      </a:dk1>
      <a:lt1>
        <a:srgbClr val="FFFFFF"/>
      </a:lt1>
      <a:dk2>
        <a:srgbClr val="4D4D4F"/>
      </a:dk2>
      <a:lt2>
        <a:srgbClr val="FFFFFF"/>
      </a:lt2>
      <a:accent1>
        <a:srgbClr val="5B8A7C"/>
      </a:accent1>
      <a:accent2>
        <a:srgbClr val="914909"/>
      </a:accent2>
      <a:accent3>
        <a:srgbClr val="AFC024"/>
      </a:accent3>
      <a:accent4>
        <a:srgbClr val="386693"/>
      </a:accent4>
      <a:accent5>
        <a:srgbClr val="804861"/>
      </a:accent5>
      <a:accent6>
        <a:srgbClr val="E5BF47"/>
      </a:accent6>
      <a:hlink>
        <a:srgbClr val="C65143"/>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FCS 14502 PPT WidescreenSimple_v2" id="{A4FCE26A-E976-B740-A766-FAD3A0AC0B86}" vid="{D677D8D5-E2AA-E640-B3CC-AAA83FFEA67F}"/>
    </a:ext>
  </a:extLst>
</a:theme>
</file>

<file path=ppt/theme/theme4.xml><?xml version="1.0" encoding="utf-8"?>
<a:theme xmlns:a="http://schemas.openxmlformats.org/drawingml/2006/main" name="10_NWFCS Plain Wedge Theme">
  <a:themeElements>
    <a:clrScheme name="NWFCS colors">
      <a:dk1>
        <a:srgbClr val="78932C"/>
      </a:dk1>
      <a:lt1>
        <a:srgbClr val="FFFFFF"/>
      </a:lt1>
      <a:dk2>
        <a:srgbClr val="4D4D4F"/>
      </a:dk2>
      <a:lt2>
        <a:srgbClr val="FFFFFF"/>
      </a:lt2>
      <a:accent1>
        <a:srgbClr val="5B8A7C"/>
      </a:accent1>
      <a:accent2>
        <a:srgbClr val="914909"/>
      </a:accent2>
      <a:accent3>
        <a:srgbClr val="AFC024"/>
      </a:accent3>
      <a:accent4>
        <a:srgbClr val="386693"/>
      </a:accent4>
      <a:accent5>
        <a:srgbClr val="804861"/>
      </a:accent5>
      <a:accent6>
        <a:srgbClr val="E5BF47"/>
      </a:accent6>
      <a:hlink>
        <a:srgbClr val="C65143"/>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FCS 14502 PPT WidescreenSimple_v2" id="{A4FCE26A-E976-B740-A766-FAD3A0AC0B86}" vid="{4123B56D-DA1C-B948-96DB-4A867C103099}"/>
    </a:ext>
  </a:extLst>
</a:theme>
</file>

<file path=ppt/theme/theme5.xml><?xml version="1.0" encoding="utf-8"?>
<a:theme xmlns:a="http://schemas.openxmlformats.org/drawingml/2006/main" name="6_NWFCS Dirt Theme">
  <a:themeElements>
    <a:clrScheme name="NWFCS colors">
      <a:dk1>
        <a:srgbClr val="78932C"/>
      </a:dk1>
      <a:lt1>
        <a:srgbClr val="FFFFFF"/>
      </a:lt1>
      <a:dk2>
        <a:srgbClr val="4D4D4F"/>
      </a:dk2>
      <a:lt2>
        <a:srgbClr val="FFFFFF"/>
      </a:lt2>
      <a:accent1>
        <a:srgbClr val="5B8A7C"/>
      </a:accent1>
      <a:accent2>
        <a:srgbClr val="914909"/>
      </a:accent2>
      <a:accent3>
        <a:srgbClr val="AFC024"/>
      </a:accent3>
      <a:accent4>
        <a:srgbClr val="386693"/>
      </a:accent4>
      <a:accent5>
        <a:srgbClr val="804861"/>
      </a:accent5>
      <a:accent6>
        <a:srgbClr val="E5BF47"/>
      </a:accent6>
      <a:hlink>
        <a:srgbClr val="C65143"/>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WFCS 14502 Ext-AboutUs Widescreen_v3" id="{23E89F70-C19F-0E4B-96D4-2B5B364C69D7}" vid="{3B810FBA-8620-954F-B65F-31DDC344E71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2FDAE7EE9B1B418D7CA856624F6059" ma:contentTypeVersion="14" ma:contentTypeDescription="Create a new document." ma:contentTypeScope="" ma:versionID="8aa763c4d1ce40e1228e60ac1c82452f">
  <xsd:schema xmlns:xsd="http://www.w3.org/2001/XMLSchema" xmlns:xs="http://www.w3.org/2001/XMLSchema" xmlns:p="http://schemas.microsoft.com/office/2006/metadata/properties" xmlns:ns1="http://schemas.microsoft.com/sharepoint/v3" xmlns:ns3="4c026e12-0905-4176-a9c2-65f5261ddf67" xmlns:ns4="17407651-347f-4d21-8713-4cd2721bec5e" targetNamespace="http://schemas.microsoft.com/office/2006/metadata/properties" ma:root="true" ma:fieldsID="72a7c6f62db9d0a6a1b309742add6020" ns1:_="" ns3:_="" ns4:_="">
    <xsd:import namespace="http://schemas.microsoft.com/sharepoint/v3"/>
    <xsd:import namespace="4c026e12-0905-4176-a9c2-65f5261ddf67"/>
    <xsd:import namespace="17407651-347f-4d21-8713-4cd2721bec5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026e12-0905-4176-a9c2-65f5261ddf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407651-347f-4d21-8713-4cd2721bec5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84B1F5-696B-471E-9F96-BC17E4DB8009}">
  <ds:schemaRefs>
    <ds:schemaRef ds:uri="17407651-347f-4d21-8713-4cd2721bec5e"/>
    <ds:schemaRef ds:uri="http://schemas.microsoft.com/sharepoint/v3"/>
    <ds:schemaRef ds:uri="http://purl.org/dc/terms/"/>
    <ds:schemaRef ds:uri="http://schemas.openxmlformats.org/package/2006/metadata/core-properties"/>
    <ds:schemaRef ds:uri="http://schemas.microsoft.com/office/2006/documentManagement/types"/>
    <ds:schemaRef ds:uri="4c026e12-0905-4176-a9c2-65f5261ddf67"/>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50EECC45-EF06-4138-9112-DA791A2223A8}">
  <ds:schemaRefs>
    <ds:schemaRef ds:uri="http://schemas.microsoft.com/sharepoint/v3/contenttype/forms"/>
  </ds:schemaRefs>
</ds:datastoreItem>
</file>

<file path=customXml/itemProps3.xml><?xml version="1.0" encoding="utf-8"?>
<ds:datastoreItem xmlns:ds="http://schemas.openxmlformats.org/officeDocument/2006/customXml" ds:itemID="{53412715-D26C-4537-9518-42518DC665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c026e12-0905-4176-a9c2-65f5261ddf67"/>
    <ds:schemaRef ds:uri="17407651-347f-4d21-8713-4cd2721bec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1_NWFCS Theme</Template>
  <TotalTime>454</TotalTime>
  <Words>931</Words>
  <Application>Microsoft Office PowerPoint</Application>
  <PresentationFormat>Widescreen</PresentationFormat>
  <Paragraphs>178</Paragraphs>
  <Slides>15</Slides>
  <Notes>13</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15</vt:i4>
      </vt:variant>
    </vt:vector>
  </HeadingPairs>
  <TitlesOfParts>
    <vt:vector size="22" baseType="lpstr">
      <vt:lpstr>Arial</vt:lpstr>
      <vt:lpstr>Calibri</vt:lpstr>
      <vt:lpstr>1_NWFCS Theme</vt:lpstr>
      <vt:lpstr>5_NWFCS Gray Theme</vt:lpstr>
      <vt:lpstr>9_NWFCS Endframe Theme</vt:lpstr>
      <vt:lpstr>10_NWFCS Plain Wedge Theme</vt:lpstr>
      <vt:lpstr>6_NWFCS Dirt Theme</vt:lpstr>
      <vt:lpstr>PowerPoint Presentation</vt:lpstr>
      <vt:lpstr>PowerPoint Presentation</vt:lpstr>
      <vt:lpstr>PowerPoint Presentation</vt:lpstr>
      <vt:lpstr>PowerPoint Presentation</vt:lpstr>
      <vt:lpstr>PowerPoint Presentation</vt:lpstr>
      <vt:lpstr>AgVision Eligibility Criteria </vt:lpstr>
      <vt:lpstr>AgVision Program Guidelines </vt:lpstr>
      <vt:lpstr>PowerPoint Presentation</vt:lpstr>
      <vt:lpstr>AgVision Partners </vt:lpstr>
      <vt:lpstr>PowerPoint Presentation</vt:lpstr>
      <vt:lpstr>JumpStart Eligibility </vt:lpstr>
      <vt:lpstr>PowerPoint Presentation</vt:lpstr>
      <vt:lpstr>Business Management Center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Joey Gale</dc:creator>
  <cp:keywords/>
  <dc:description/>
  <cp:lastModifiedBy>Jess Sarsfield</cp:lastModifiedBy>
  <cp:revision>45</cp:revision>
  <dcterms:created xsi:type="dcterms:W3CDTF">2019-10-24T22:11:21Z</dcterms:created>
  <dcterms:modified xsi:type="dcterms:W3CDTF">2020-07-17T15:56:35Z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0x0101007E2FDAE7EE9B1B418D7CA856624F6059</vt:lpwstr>
  </property>
</Properties>
</file>